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theme/themeOverride23.xml" ContentType="application/vnd.openxmlformats-officedocument.themeOverride+xml"/>
  <Override PartName="/ppt/theme/themeOverride24.xml" ContentType="application/vnd.openxmlformats-officedocument.themeOverride+xml"/>
  <Override PartName="/ppt/theme/themeOverride25.xml" ContentType="application/vnd.openxmlformats-officedocument.themeOverride+xml"/>
  <Override PartName="/ppt/theme/themeOverride26.xml" ContentType="application/vnd.openxmlformats-officedocument.themeOverride+xml"/>
  <Override PartName="/ppt/theme/themeOverride27.xml" ContentType="application/vnd.openxmlformats-officedocument.themeOverride+xml"/>
  <Override PartName="/ppt/theme/themeOverride28.xml" ContentType="application/vnd.openxmlformats-officedocument.themeOverride+xml"/>
  <Override PartName="/ppt/theme/themeOverride29.xml" ContentType="application/vnd.openxmlformats-officedocument.themeOverride+xml"/>
  <Override PartName="/ppt/theme/themeOverride30.xml" ContentType="application/vnd.openxmlformats-officedocument.themeOverride+xml"/>
  <Override PartName="/ppt/theme/themeOverride31.xml" ContentType="application/vnd.openxmlformats-officedocument.themeOverride+xml"/>
  <Override PartName="/ppt/theme/themeOverride32.xml" ContentType="application/vnd.openxmlformats-officedocument.themeOverride+xml"/>
  <Override PartName="/ppt/theme/themeOverride33.xml" ContentType="application/vnd.openxmlformats-officedocument.themeOverride+xml"/>
  <Override PartName="/ppt/theme/themeOverride34.xml" ContentType="application/vnd.openxmlformats-officedocument.themeOverride+xml"/>
  <Override PartName="/ppt/theme/themeOverride35.xml" ContentType="application/vnd.openxmlformats-officedocument.themeOverride+xml"/>
  <Override PartName="/ppt/theme/themeOverride36.xml" ContentType="application/vnd.openxmlformats-officedocument.themeOverride+xml"/>
  <Override PartName="/ppt/theme/themeOverride37.xml" ContentType="application/vnd.openxmlformats-officedocument.themeOverride+xml"/>
  <Override PartName="/ppt/theme/themeOverride38.xml" ContentType="application/vnd.openxmlformats-officedocument.themeOverride+xml"/>
  <Override PartName="/ppt/theme/themeOverride39.xml" ContentType="application/vnd.openxmlformats-officedocument.themeOverride+xml"/>
  <Override PartName="/ppt/theme/themeOverride40.xml" ContentType="application/vnd.openxmlformats-officedocument.themeOverride+xml"/>
  <Override PartName="/ppt/theme/themeOverride41.xml" ContentType="application/vnd.openxmlformats-officedocument.themeOverride+xml"/>
  <Override PartName="/ppt/theme/themeOverride42.xml" ContentType="application/vnd.openxmlformats-officedocument.themeOverride+xml"/>
  <Override PartName="/ppt/theme/themeOverride43.xml" ContentType="application/vnd.openxmlformats-officedocument.themeOverride+xml"/>
  <Override PartName="/ppt/theme/themeOverride44.xml" ContentType="application/vnd.openxmlformats-officedocument.themeOverride+xml"/>
  <Override PartName="/ppt/theme/themeOverride45.xml" ContentType="application/vnd.openxmlformats-officedocument.themeOverride+xml"/>
  <Override PartName="/ppt/theme/themeOverride46.xml" ContentType="application/vnd.openxmlformats-officedocument.themeOverride+xml"/>
  <Override PartName="/ppt/theme/themeOverride47.xml" ContentType="application/vnd.openxmlformats-officedocument.themeOverride+xml"/>
  <Override PartName="/ppt/theme/themeOverride48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49.xml" ContentType="application/vnd.openxmlformats-officedocument.themeOverride+xml"/>
  <Override PartName="/ppt/theme/themeOverride50.xml" ContentType="application/vnd.openxmlformats-officedocument.themeOverride+xml"/>
  <Override PartName="/ppt/theme/themeOverride51.xml" ContentType="application/vnd.openxmlformats-officedocument.themeOverride+xml"/>
  <Override PartName="/ppt/theme/themeOverride52.xml" ContentType="application/vnd.openxmlformats-officedocument.themeOverride+xml"/>
  <Override PartName="/ppt/theme/themeOverride53.xml" ContentType="application/vnd.openxmlformats-officedocument.themeOverride+xml"/>
  <Override PartName="/ppt/theme/themeOverride54.xml" ContentType="application/vnd.openxmlformats-officedocument.themeOverride+xml"/>
  <Override PartName="/ppt/theme/themeOverride55.xml" ContentType="application/vnd.openxmlformats-officedocument.themeOverride+xml"/>
  <Override PartName="/ppt/theme/themeOverride56.xml" ContentType="application/vnd.openxmlformats-officedocument.themeOverride+xml"/>
  <Override PartName="/ppt/theme/themeOverride57.xml" ContentType="application/vnd.openxmlformats-officedocument.themeOverride+xml"/>
  <Override PartName="/ppt/theme/themeOverride58.xml" ContentType="application/vnd.openxmlformats-officedocument.themeOverride+xml"/>
  <Override PartName="/ppt/theme/themeOverride59.xml" ContentType="application/vnd.openxmlformats-officedocument.themeOverride+xml"/>
  <Override PartName="/ppt/theme/themeOverride60.xml" ContentType="application/vnd.openxmlformats-officedocument.themeOverride+xml"/>
  <Override PartName="/ppt/theme/themeOverride61.xml" ContentType="application/vnd.openxmlformats-officedocument.themeOverride+xml"/>
  <Override PartName="/ppt/theme/themeOverride62.xml" ContentType="application/vnd.openxmlformats-officedocument.themeOverride+xml"/>
  <Override PartName="/ppt/theme/themeOverride63.xml" ContentType="application/vnd.openxmlformats-officedocument.themeOverride+xml"/>
  <Override PartName="/ppt/theme/themeOverride64.xml" ContentType="application/vnd.openxmlformats-officedocument.themeOverride+xml"/>
  <Override PartName="/ppt/theme/themeOverride65.xml" ContentType="application/vnd.openxmlformats-officedocument.themeOverride+xml"/>
  <Override PartName="/ppt/theme/themeOverride66.xml" ContentType="application/vnd.openxmlformats-officedocument.themeOverride+xml"/>
  <Override PartName="/ppt/theme/themeOverride67.xml" ContentType="application/vnd.openxmlformats-officedocument.themeOverride+xml"/>
  <Override PartName="/ppt/theme/themeOverride68.xml" ContentType="application/vnd.openxmlformats-officedocument.themeOverride+xml"/>
  <Override PartName="/ppt/theme/themeOverride69.xml" ContentType="application/vnd.openxmlformats-officedocument.themeOverride+xml"/>
  <Override PartName="/ppt/theme/themeOverride70.xml" ContentType="application/vnd.openxmlformats-officedocument.themeOverride+xml"/>
  <Override PartName="/ppt/theme/themeOverride71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72.xml" ContentType="application/vnd.openxmlformats-officedocument.themeOverride+xml"/>
  <Override PartName="/ppt/theme/themeOverride73.xml" ContentType="application/vnd.openxmlformats-officedocument.themeOverride+xml"/>
  <Override PartName="/ppt/theme/themeOverride74.xml" ContentType="application/vnd.openxmlformats-officedocument.themeOverride+xml"/>
  <Override PartName="/ppt/theme/themeOverride75.xml" ContentType="application/vnd.openxmlformats-officedocument.themeOverride+xml"/>
  <Override PartName="/ppt/theme/themeOverride76.xml" ContentType="application/vnd.openxmlformats-officedocument.themeOverride+xml"/>
  <Override PartName="/ppt/theme/themeOverride77.xml" ContentType="application/vnd.openxmlformats-officedocument.themeOverride+xml"/>
  <Override PartName="/ppt/theme/themeOverride78.xml" ContentType="application/vnd.openxmlformats-officedocument.themeOverride+xml"/>
  <Override PartName="/ppt/theme/themeOverride79.xml" ContentType="application/vnd.openxmlformats-officedocument.themeOverride+xml"/>
  <Override PartName="/ppt/theme/themeOverride80.xml" ContentType="application/vnd.openxmlformats-officedocument.themeOverride+xml"/>
  <Override PartName="/ppt/theme/themeOverride81.xml" ContentType="application/vnd.openxmlformats-officedocument.themeOverride+xml"/>
  <Override PartName="/ppt/theme/themeOverride82.xml" ContentType="application/vnd.openxmlformats-officedocument.themeOverride+xml"/>
  <Override PartName="/ppt/theme/themeOverride83.xml" ContentType="application/vnd.openxmlformats-officedocument.themeOverride+xml"/>
  <Override PartName="/ppt/theme/themeOverride84.xml" ContentType="application/vnd.openxmlformats-officedocument.themeOverride+xml"/>
  <Override PartName="/ppt/theme/themeOverride85.xml" ContentType="application/vnd.openxmlformats-officedocument.themeOverride+xml"/>
  <Override PartName="/ppt/theme/themeOverride86.xml" ContentType="application/vnd.openxmlformats-officedocument.themeOverride+xml"/>
  <Override PartName="/ppt/theme/themeOverride87.xml" ContentType="application/vnd.openxmlformats-officedocument.themeOverride+xml"/>
  <Override PartName="/ppt/theme/themeOverride88.xml" ContentType="application/vnd.openxmlformats-officedocument.themeOverride+xml"/>
  <Override PartName="/ppt/theme/themeOverride89.xml" ContentType="application/vnd.openxmlformats-officedocument.themeOverride+xml"/>
  <Override PartName="/ppt/theme/themeOverride90.xml" ContentType="application/vnd.openxmlformats-officedocument.themeOverr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72" r:id="rId5"/>
    <p:sldMasterId id="2147483684" r:id="rId6"/>
    <p:sldMasterId id="2147483708" r:id="rId7"/>
  </p:sldMasterIdLst>
  <p:notesMasterIdLst>
    <p:notesMasterId r:id="rId105"/>
  </p:notesMasterIdLst>
  <p:sldIdLst>
    <p:sldId id="438" r:id="rId8"/>
    <p:sldId id="303" r:id="rId9"/>
    <p:sldId id="335" r:id="rId10"/>
    <p:sldId id="336" r:id="rId11"/>
    <p:sldId id="337" r:id="rId12"/>
    <p:sldId id="338" r:id="rId13"/>
    <p:sldId id="339" r:id="rId14"/>
    <p:sldId id="340" r:id="rId15"/>
    <p:sldId id="341" r:id="rId16"/>
    <p:sldId id="369" r:id="rId17"/>
    <p:sldId id="366" r:id="rId18"/>
    <p:sldId id="370" r:id="rId19"/>
    <p:sldId id="371" r:id="rId20"/>
    <p:sldId id="372" r:id="rId21"/>
    <p:sldId id="373" r:id="rId22"/>
    <p:sldId id="374" r:id="rId23"/>
    <p:sldId id="375" r:id="rId24"/>
    <p:sldId id="376" r:id="rId25"/>
    <p:sldId id="377" r:id="rId26"/>
    <p:sldId id="378" r:id="rId27"/>
    <p:sldId id="379" r:id="rId28"/>
    <p:sldId id="380" r:id="rId29"/>
    <p:sldId id="439" r:id="rId30"/>
    <p:sldId id="351" r:id="rId31"/>
    <p:sldId id="352" r:id="rId32"/>
    <p:sldId id="353" r:id="rId33"/>
    <p:sldId id="354" r:id="rId34"/>
    <p:sldId id="355" r:id="rId35"/>
    <p:sldId id="356" r:id="rId36"/>
    <p:sldId id="357" r:id="rId37"/>
    <p:sldId id="381" r:id="rId38"/>
    <p:sldId id="382" r:id="rId39"/>
    <p:sldId id="383" r:id="rId40"/>
    <p:sldId id="384" r:id="rId41"/>
    <p:sldId id="385" r:id="rId42"/>
    <p:sldId id="386" r:id="rId43"/>
    <p:sldId id="387" r:id="rId44"/>
    <p:sldId id="388" r:id="rId45"/>
    <p:sldId id="389" r:id="rId46"/>
    <p:sldId id="390" r:id="rId47"/>
    <p:sldId id="391" r:id="rId48"/>
    <p:sldId id="392" r:id="rId49"/>
    <p:sldId id="393" r:id="rId50"/>
    <p:sldId id="394" r:id="rId51"/>
    <p:sldId id="395" r:id="rId52"/>
    <p:sldId id="396" r:id="rId53"/>
    <p:sldId id="429" r:id="rId54"/>
    <p:sldId id="430" r:id="rId55"/>
    <p:sldId id="431" r:id="rId56"/>
    <p:sldId id="432" r:id="rId57"/>
    <p:sldId id="433" r:id="rId58"/>
    <p:sldId id="440" r:id="rId59"/>
    <p:sldId id="344" r:id="rId60"/>
    <p:sldId id="345" r:id="rId61"/>
    <p:sldId id="346" r:id="rId62"/>
    <p:sldId id="347" r:id="rId63"/>
    <p:sldId id="348" r:id="rId64"/>
    <p:sldId id="349" r:id="rId65"/>
    <p:sldId id="397" r:id="rId66"/>
    <p:sldId id="343" r:id="rId67"/>
    <p:sldId id="399" r:id="rId68"/>
    <p:sldId id="400" r:id="rId69"/>
    <p:sldId id="401" r:id="rId70"/>
    <p:sldId id="402" r:id="rId71"/>
    <p:sldId id="403" r:id="rId72"/>
    <p:sldId id="404" r:id="rId73"/>
    <p:sldId id="405" r:id="rId74"/>
    <p:sldId id="406" r:id="rId75"/>
    <p:sldId id="407" r:id="rId76"/>
    <p:sldId id="408" r:id="rId77"/>
    <p:sldId id="409" r:id="rId78"/>
    <p:sldId id="410" r:id="rId79"/>
    <p:sldId id="411" r:id="rId80"/>
    <p:sldId id="412" r:id="rId81"/>
    <p:sldId id="358" r:id="rId82"/>
    <p:sldId id="441" r:id="rId83"/>
    <p:sldId id="359" r:id="rId84"/>
    <p:sldId id="360" r:id="rId85"/>
    <p:sldId id="361" r:id="rId86"/>
    <p:sldId id="362" r:id="rId87"/>
    <p:sldId id="363" r:id="rId88"/>
    <p:sldId id="364" r:id="rId89"/>
    <p:sldId id="365" r:id="rId90"/>
    <p:sldId id="413" r:id="rId91"/>
    <p:sldId id="414" r:id="rId92"/>
    <p:sldId id="415" r:id="rId93"/>
    <p:sldId id="416" r:id="rId94"/>
    <p:sldId id="417" r:id="rId95"/>
    <p:sldId id="418" r:id="rId96"/>
    <p:sldId id="419" r:id="rId97"/>
    <p:sldId id="420" r:id="rId98"/>
    <p:sldId id="421" r:id="rId99"/>
    <p:sldId id="422" r:id="rId100"/>
    <p:sldId id="423" r:id="rId101"/>
    <p:sldId id="424" r:id="rId102"/>
    <p:sldId id="305" r:id="rId103"/>
    <p:sldId id="442" r:id="rId10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20FF"/>
    <a:srgbClr val="FFCD00"/>
    <a:srgbClr val="00D1AD"/>
    <a:srgbClr val="081B91"/>
    <a:srgbClr val="51DD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BAA8CE7-EF55-444F-9D25-084BF345C7C6}" v="213" dt="2023-12-19T11:47:11.2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63" Type="http://schemas.openxmlformats.org/officeDocument/2006/relationships/slide" Target="slides/slide56.xml"/><Relationship Id="rId68" Type="http://schemas.openxmlformats.org/officeDocument/2006/relationships/slide" Target="slides/slide61.xml"/><Relationship Id="rId84" Type="http://schemas.openxmlformats.org/officeDocument/2006/relationships/slide" Target="slides/slide77.xml"/><Relationship Id="rId89" Type="http://schemas.openxmlformats.org/officeDocument/2006/relationships/slide" Target="slides/slide82.xml"/><Relationship Id="rId16" Type="http://schemas.openxmlformats.org/officeDocument/2006/relationships/slide" Target="slides/slide9.xml"/><Relationship Id="rId107" Type="http://schemas.openxmlformats.org/officeDocument/2006/relationships/viewProps" Target="viewProps.xml"/><Relationship Id="rId11" Type="http://schemas.openxmlformats.org/officeDocument/2006/relationships/slide" Target="slides/slide4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74" Type="http://schemas.openxmlformats.org/officeDocument/2006/relationships/slide" Target="slides/slide67.xml"/><Relationship Id="rId79" Type="http://schemas.openxmlformats.org/officeDocument/2006/relationships/slide" Target="slides/slide72.xml"/><Relationship Id="rId102" Type="http://schemas.openxmlformats.org/officeDocument/2006/relationships/slide" Target="slides/slide95.xml"/><Relationship Id="rId5" Type="http://schemas.openxmlformats.org/officeDocument/2006/relationships/slideMaster" Target="slideMasters/slideMaster2.xml"/><Relationship Id="rId90" Type="http://schemas.openxmlformats.org/officeDocument/2006/relationships/slide" Target="slides/slide83.xml"/><Relationship Id="rId95" Type="http://schemas.openxmlformats.org/officeDocument/2006/relationships/slide" Target="slides/slide88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80" Type="http://schemas.openxmlformats.org/officeDocument/2006/relationships/slide" Target="slides/slide73.xml"/><Relationship Id="rId85" Type="http://schemas.openxmlformats.org/officeDocument/2006/relationships/slide" Target="slides/slide78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59" Type="http://schemas.openxmlformats.org/officeDocument/2006/relationships/slide" Target="slides/slide52.xml"/><Relationship Id="rId103" Type="http://schemas.openxmlformats.org/officeDocument/2006/relationships/slide" Target="slides/slide96.xml"/><Relationship Id="rId108" Type="http://schemas.openxmlformats.org/officeDocument/2006/relationships/theme" Target="theme/theme1.xml"/><Relationship Id="rId54" Type="http://schemas.openxmlformats.org/officeDocument/2006/relationships/slide" Target="slides/slide47.xml"/><Relationship Id="rId70" Type="http://schemas.openxmlformats.org/officeDocument/2006/relationships/slide" Target="slides/slide63.xml"/><Relationship Id="rId75" Type="http://schemas.openxmlformats.org/officeDocument/2006/relationships/slide" Target="slides/slide68.xml"/><Relationship Id="rId91" Type="http://schemas.openxmlformats.org/officeDocument/2006/relationships/slide" Target="slides/slide84.xml"/><Relationship Id="rId96" Type="http://schemas.openxmlformats.org/officeDocument/2006/relationships/slide" Target="slides/slide89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106" Type="http://schemas.openxmlformats.org/officeDocument/2006/relationships/presProps" Target="presProps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73" Type="http://schemas.openxmlformats.org/officeDocument/2006/relationships/slide" Target="slides/slide66.xml"/><Relationship Id="rId78" Type="http://schemas.openxmlformats.org/officeDocument/2006/relationships/slide" Target="slides/slide71.xml"/><Relationship Id="rId81" Type="http://schemas.openxmlformats.org/officeDocument/2006/relationships/slide" Target="slides/slide74.xml"/><Relationship Id="rId86" Type="http://schemas.openxmlformats.org/officeDocument/2006/relationships/slide" Target="slides/slide79.xml"/><Relationship Id="rId94" Type="http://schemas.openxmlformats.org/officeDocument/2006/relationships/slide" Target="slides/slide87.xml"/><Relationship Id="rId99" Type="http://schemas.openxmlformats.org/officeDocument/2006/relationships/slide" Target="slides/slide92.xml"/><Relationship Id="rId101" Type="http://schemas.openxmlformats.org/officeDocument/2006/relationships/slide" Target="slides/slide9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109" Type="http://schemas.openxmlformats.org/officeDocument/2006/relationships/tableStyles" Target="tableStyles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76" Type="http://schemas.openxmlformats.org/officeDocument/2006/relationships/slide" Target="slides/slide69.xml"/><Relationship Id="rId97" Type="http://schemas.openxmlformats.org/officeDocument/2006/relationships/slide" Target="slides/slide90.xml"/><Relationship Id="rId104" Type="http://schemas.openxmlformats.org/officeDocument/2006/relationships/slide" Target="slides/slide97.xml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64.xml"/><Relationship Id="rId92" Type="http://schemas.openxmlformats.org/officeDocument/2006/relationships/slide" Target="slides/slide85.xml"/><Relationship Id="rId2" Type="http://schemas.openxmlformats.org/officeDocument/2006/relationships/customXml" Target="../customXml/item2.xml"/><Relationship Id="rId29" Type="http://schemas.openxmlformats.org/officeDocument/2006/relationships/slide" Target="slides/slide22.xml"/><Relationship Id="rId24" Type="http://schemas.openxmlformats.org/officeDocument/2006/relationships/slide" Target="slides/slide17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66" Type="http://schemas.openxmlformats.org/officeDocument/2006/relationships/slide" Target="slides/slide59.xml"/><Relationship Id="rId87" Type="http://schemas.openxmlformats.org/officeDocument/2006/relationships/slide" Target="slides/slide80.xml"/><Relationship Id="rId110" Type="http://schemas.microsoft.com/office/2015/10/relationships/revisionInfo" Target="revisionInfo.xml"/><Relationship Id="rId61" Type="http://schemas.openxmlformats.org/officeDocument/2006/relationships/slide" Target="slides/slide54.xml"/><Relationship Id="rId82" Type="http://schemas.openxmlformats.org/officeDocument/2006/relationships/slide" Target="slides/slide75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56" Type="http://schemas.openxmlformats.org/officeDocument/2006/relationships/slide" Target="slides/slide49.xml"/><Relationship Id="rId77" Type="http://schemas.openxmlformats.org/officeDocument/2006/relationships/slide" Target="slides/slide70.xml"/><Relationship Id="rId100" Type="http://schemas.openxmlformats.org/officeDocument/2006/relationships/slide" Target="slides/slide93.xml"/><Relationship Id="rId105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slide" Target="slides/slide65.xml"/><Relationship Id="rId93" Type="http://schemas.openxmlformats.org/officeDocument/2006/relationships/slide" Target="slides/slide86.xml"/><Relationship Id="rId98" Type="http://schemas.openxmlformats.org/officeDocument/2006/relationships/slide" Target="slides/slide91.xml"/><Relationship Id="rId3" Type="http://schemas.openxmlformats.org/officeDocument/2006/relationships/customXml" Target="../customXml/item3.xml"/><Relationship Id="rId25" Type="http://schemas.openxmlformats.org/officeDocument/2006/relationships/slide" Target="slides/slide18.xml"/><Relationship Id="rId46" Type="http://schemas.openxmlformats.org/officeDocument/2006/relationships/slide" Target="slides/slide39.xml"/><Relationship Id="rId67" Type="http://schemas.openxmlformats.org/officeDocument/2006/relationships/slide" Target="slides/slide60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62" Type="http://schemas.openxmlformats.org/officeDocument/2006/relationships/slide" Target="slides/slide55.xml"/><Relationship Id="rId83" Type="http://schemas.openxmlformats.org/officeDocument/2006/relationships/slide" Target="slides/slide76.xml"/><Relationship Id="rId88" Type="http://schemas.openxmlformats.org/officeDocument/2006/relationships/slide" Target="slides/slide8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58CEE6-5D38-4F18-B609-812508AB30E1}" type="datetimeFigureOut">
              <a:rPr lang="nl-NL" smtClean="0"/>
              <a:t>8-10-2024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EE0C43-5559-4EEB-B874-4006DDC4051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892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F2F6EF-0C5D-4823-924A-3617A0E1A5F7}" type="slidenum">
              <a:rPr kumimoji="0" lang="nl-NL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l-NL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7030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F2F6EF-0C5D-4823-924A-3617A0E1A5F7}" type="slidenum">
              <a:rPr kumimoji="0" lang="nl-NL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nl-NL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68684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F2F6EF-0C5D-4823-924A-3617A0E1A5F7}" type="slidenum">
              <a:rPr kumimoji="0" lang="nl-NL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nl-NL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42312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F2F6EF-0C5D-4823-924A-3617A0E1A5F7}" type="slidenum">
              <a:rPr kumimoji="0" lang="nl-NL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76</a:t>
            </a:fld>
            <a:endParaRPr kumimoji="0" lang="nl-NL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477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F2F6EF-0C5D-4823-924A-3617A0E1A5F7}" type="slidenum">
              <a:rPr kumimoji="0" lang="nl-NL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96</a:t>
            </a:fld>
            <a:endParaRPr kumimoji="0" lang="nl-NL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7774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DF720E-36D5-4260-B83A-37F929982E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AAC8515-7794-43B4-982B-BC3344ECCD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07307F4-F17D-46A3-874F-8F948F81F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1D659-ABCB-4137-A384-25F6BF78A448}" type="datetimeFigureOut">
              <a:rPr lang="nl-NL" smtClean="0"/>
              <a:t>8-10-2024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78BCDB7-2759-450E-A965-9DD477923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08E1310-5031-4530-8EBB-BB4547C2C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5547-4DB7-4225-A302-775F2623B5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33896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40C5A6-B432-47FB-A66F-748296C17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84B8C90-839A-49C2-B47B-EF2F1247C4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2A3E03E-3228-46C9-92A4-4DAC78A36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1D659-ABCB-4137-A384-25F6BF78A448}" type="datetimeFigureOut">
              <a:rPr lang="nl-NL" smtClean="0"/>
              <a:t>8-10-2024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FEA811E-262D-4171-B71B-56B6F46D8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AA53D0-7119-4515-A057-7DE89EF17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5547-4DB7-4225-A302-775F2623B5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8017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524A4E5C-B547-4BC6-B110-4E795ADDE7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408E352-DBC3-43ED-B234-380D5A9705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D289995-1979-44F9-A74C-C29A932F4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1D659-ABCB-4137-A384-25F6BF78A448}" type="datetimeFigureOut">
              <a:rPr lang="nl-NL" smtClean="0"/>
              <a:t>8-10-2024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AD797F5-2308-4EB7-9352-C8F37E7CA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57473EA-7B2F-428A-8F4D-87F6A1BFA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5547-4DB7-4225-A302-775F2623B5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79165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AA869F-BEA9-4714-B421-99D61394CB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0B3DF64-C311-431D-84B9-E3BCC54502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668099D-74A3-43A4-9BBA-A578061DD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921BE-42ED-480A-A8F9-D540AC6887DA}" type="datetimeFigureOut">
              <a:rPr lang="nl-NL" smtClean="0"/>
              <a:t>8-10-2024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C926429-3985-43EE-B32D-2A8F303DF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6FE97CE-BB4F-4598-A967-102E111ED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9CDFD-5451-48AC-9566-76379F13877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21826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52279C-7617-4EFD-98BD-7BB216114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528B3C6-9465-48D3-B8EF-3B8512FAD7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5E1EC71-FFA8-4B99-9539-4950E2E2F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921BE-42ED-480A-A8F9-D540AC6887DA}" type="datetimeFigureOut">
              <a:rPr lang="nl-NL" smtClean="0"/>
              <a:t>8-10-2024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043CB75-3C8E-4515-A4B1-D8A811EDE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BBE6A06-13F5-4997-A986-507900447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9CDFD-5451-48AC-9566-76379F13877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56506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94EE4E-78E3-43CD-A976-A267380AF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7B373AA-3E67-4B71-961D-73EA015AD2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1027A1D-A43D-4414-A6D6-D21A8A816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921BE-42ED-480A-A8F9-D540AC6887DA}" type="datetimeFigureOut">
              <a:rPr lang="nl-NL" smtClean="0"/>
              <a:t>8-10-2024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AB5C273-9B81-456F-BE06-3C9BE28AD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8AC897B-5B6A-4B0B-B822-127DAD9D5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9CDFD-5451-48AC-9566-76379F13877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97760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33D647-DCA2-4756-91F7-A6080F749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BED48ED-7CAA-4572-873C-FEEC305573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D6A47C2-3109-4000-8E23-9ACB0230C2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1D22CBB-9A27-4342-ACBF-4D45DDE37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921BE-42ED-480A-A8F9-D540AC6887DA}" type="datetimeFigureOut">
              <a:rPr lang="nl-NL" smtClean="0"/>
              <a:t>8-10-2024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AD88C08-029F-4F27-8ACB-AB4C4596C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629365E-17C2-40A1-AB89-073294141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9CDFD-5451-48AC-9566-76379F13877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63340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FA5CDA-CBDF-4A75-BFD8-3CF27BB82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76F98E6-41BE-4425-B3B1-FFC44338BF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2EEF1BC-352D-426E-A260-84D79353F8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DC4867E-4F91-4FE5-BF75-CBD71B1C8B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19E10CB-A346-4E49-A144-C3B3F09311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5B39A980-BDF1-48F2-94C9-2BFE0092F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921BE-42ED-480A-A8F9-D540AC6887DA}" type="datetimeFigureOut">
              <a:rPr lang="nl-NL" smtClean="0"/>
              <a:t>8-10-2024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446FBDB3-AED5-4634-9D63-BBB059863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1C1C7DD6-DB72-4F18-B020-1D2ECB446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9CDFD-5451-48AC-9566-76379F13877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74287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591F9C-9409-43B5-B9FE-107CA544C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DE4826C-16CE-4F08-870E-C6A2CA531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921BE-42ED-480A-A8F9-D540AC6887DA}" type="datetimeFigureOut">
              <a:rPr lang="nl-NL" smtClean="0"/>
              <a:t>8-10-2024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65401C3-0152-4364-A7A4-719193B0A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B0BB54C-9A03-4F0A-8A56-EF065047D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9CDFD-5451-48AC-9566-76379F13877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417537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58BD4B54-CDA6-4DC0-8A92-DF02B6225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921BE-42ED-480A-A8F9-D540AC6887DA}" type="datetimeFigureOut">
              <a:rPr lang="nl-NL" smtClean="0"/>
              <a:t>8-10-2024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4410799E-89B9-4B41-AD65-005FA6ED4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2C9364D-FD32-45C0-A7BF-531B7A2B3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9CDFD-5451-48AC-9566-76379F13877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95550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07405C-5020-4D25-9C2F-8AF5006AA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003846F-8A6B-4127-84F9-A448CFE919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BBCE0C5-7126-4CF6-9B3B-02545110E3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0523C8D-5BB1-4091-B6F2-597B12528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921BE-42ED-480A-A8F9-D540AC6887DA}" type="datetimeFigureOut">
              <a:rPr lang="nl-NL" smtClean="0"/>
              <a:t>8-10-2024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22C66FE-D375-41E0-A6B2-5FA4881D9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2B79915-037A-44A3-AD18-041B844C4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9CDFD-5451-48AC-9566-76379F13877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5916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D53AC0-AA08-4264-9ACD-2DEE09829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BE0557D-81EF-44E1-B1D2-FF48B53590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67832DB-F5D9-4B43-B247-842DCF12E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1D659-ABCB-4137-A384-25F6BF78A448}" type="datetimeFigureOut">
              <a:rPr lang="nl-NL" smtClean="0"/>
              <a:t>8-10-2024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BADE573-AB5F-4887-B426-440074962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BDD09D1-3E7D-4643-9ACC-5FAB2CAB8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5547-4DB7-4225-A302-775F2623B5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60010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0FB5F0-3DF2-4187-9D90-78E18B02B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A7814D54-4331-4BC5-A337-A0BB7E99B2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3EA9374-9948-41C6-B801-A390C6B877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876C014-1FF7-4893-AD93-F5DF1F902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921BE-42ED-480A-A8F9-D540AC6887DA}" type="datetimeFigureOut">
              <a:rPr lang="nl-NL" smtClean="0"/>
              <a:t>8-10-2024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87427DC-475A-4D6C-B91F-46C75ADE7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2E9457C-B016-471D-B5D2-5130C9152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9CDFD-5451-48AC-9566-76379F13877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45419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B086D3-E88A-41EA-A79E-8DC01FD7E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DE041AA-D184-49A7-9BD8-DA4845A3D3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8786ADB-E923-42B7-A14C-8566EE141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921BE-42ED-480A-A8F9-D540AC6887DA}" type="datetimeFigureOut">
              <a:rPr lang="nl-NL" smtClean="0"/>
              <a:t>8-10-2024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1CCB413-3F13-4DDD-BC29-3828A6C74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8E519D9-E1E7-4E32-9DE4-6BAD0BFF5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9CDFD-5451-48AC-9566-76379F13877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434972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F20BDA0F-2ADC-4C91-98C9-B0C690EFB1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AE9F449-1845-41CC-934F-126BF9E901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97E8221-C701-484D-99BC-39144C781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921BE-42ED-480A-A8F9-D540AC6887DA}" type="datetimeFigureOut">
              <a:rPr lang="nl-NL" smtClean="0"/>
              <a:t>8-10-2024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BD1B038-BA9F-455E-BC12-B82FA2DF3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FEDB699-CD8C-44A9-AB1A-45B0FC6C0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9CDFD-5451-48AC-9566-76379F13877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607164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9802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7948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5223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0201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899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564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436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D92352-4CC9-45C9-94BE-2EEFC5DD4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E4959CC-A380-415C-8263-0DF1A3008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1B9F86A-41D4-4969-9BB6-6D57282DA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1D659-ABCB-4137-A384-25F6BF78A448}" type="datetimeFigureOut">
              <a:rPr lang="nl-NL" smtClean="0"/>
              <a:t>8-10-2024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0A5766E-5134-4D92-A50B-73F24B0C5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45C6DDF-21CE-48DA-9EBD-790B6F38C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5547-4DB7-4225-A302-775F2623B5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189506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2874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6387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137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0027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DF720E-36D5-4260-B83A-37F929982E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AAC8515-7794-43B4-982B-BC3344ECCD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07307F4-F17D-46A3-874F-8F948F81F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1D659-ABCB-4137-A384-25F6BF78A448}" type="datetimeFigureOut">
              <a:rPr lang="nl-NL" smtClean="0"/>
              <a:t>8-10-2024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78BCDB7-2759-450E-A965-9DD477923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08E1310-5031-4530-8EBB-BB4547C2C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5547-4DB7-4225-A302-775F2623B5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087216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D53AC0-AA08-4264-9ACD-2DEE09829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BE0557D-81EF-44E1-B1D2-FF48B53590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67832DB-F5D9-4B43-B247-842DCF12E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1D659-ABCB-4137-A384-25F6BF78A448}" type="datetimeFigureOut">
              <a:rPr lang="nl-NL" smtClean="0"/>
              <a:t>8-10-2024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BADE573-AB5F-4887-B426-440074962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BDD09D1-3E7D-4643-9ACC-5FAB2CAB8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5547-4DB7-4225-A302-775F2623B5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3340444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D92352-4CC9-45C9-94BE-2EEFC5DD4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E4959CC-A380-415C-8263-0DF1A3008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1B9F86A-41D4-4969-9BB6-6D57282DA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1D659-ABCB-4137-A384-25F6BF78A448}" type="datetimeFigureOut">
              <a:rPr lang="nl-NL" smtClean="0"/>
              <a:t>8-10-2024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0A5766E-5134-4D92-A50B-73F24B0C5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45C6DDF-21CE-48DA-9EBD-790B6F38C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5547-4DB7-4225-A302-775F2623B5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537892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F7A585-AEC2-4082-A87F-B1F727C60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36D4007-3C7F-4470-AA19-70B5A15634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70C727E-4CB6-4A2B-B788-4619B6A3B8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F073565-FD5F-4379-8C00-21681C9B7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1D659-ABCB-4137-A384-25F6BF78A448}" type="datetimeFigureOut">
              <a:rPr lang="nl-NL" smtClean="0"/>
              <a:t>8-10-2024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24BF8AF-DBB5-40D8-8086-D7BB1D7EB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6C93DA4-DB95-41BE-9818-E14D4B619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5547-4DB7-4225-A302-775F2623B5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444830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C279D3-B5F5-4435-8DDE-B2295661A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C78F112-636B-4631-920C-0CD90F12B3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6F93AAA-B13D-4DDD-8A65-AA432BB3B4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A529F02-6887-4DA4-B079-D7BF6D4BBD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B8F3BA08-4D18-4374-A147-8758BB5116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CA6B4B69-987E-41F2-B4CB-85787CB98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1D659-ABCB-4137-A384-25F6BF78A448}" type="datetimeFigureOut">
              <a:rPr lang="nl-NL" smtClean="0"/>
              <a:t>8-10-2024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C8EA9C47-01E0-4923-96B7-02B977910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D7672A97-79A8-44F8-813A-BDAC82DA9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5547-4DB7-4225-A302-775F2623B5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439570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E31144-1369-44DA-ACE6-0DBF7A436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DCF26BA-6D08-4458-8680-DF5BD484B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1D659-ABCB-4137-A384-25F6BF78A448}" type="datetimeFigureOut">
              <a:rPr lang="nl-NL" smtClean="0"/>
              <a:t>8-10-2024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8A44FA5F-EF37-43E0-928B-6DA613D47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CF8BDC7-F7CE-47B1-BFAD-5E81625EA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5547-4DB7-4225-A302-775F2623B5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42153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F7A585-AEC2-4082-A87F-B1F727C60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36D4007-3C7F-4470-AA19-70B5A15634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70C727E-4CB6-4A2B-B788-4619B6A3B8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F073565-FD5F-4379-8C00-21681C9B7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1D659-ABCB-4137-A384-25F6BF78A448}" type="datetimeFigureOut">
              <a:rPr lang="nl-NL" smtClean="0"/>
              <a:t>8-10-2024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24BF8AF-DBB5-40D8-8086-D7BB1D7EB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6C93DA4-DB95-41BE-9818-E14D4B619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5547-4DB7-4225-A302-775F2623B5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974770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607CD0C9-3679-42E8-966D-B3BC165A5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1D659-ABCB-4137-A384-25F6BF78A448}" type="datetimeFigureOut">
              <a:rPr lang="nl-NL" smtClean="0"/>
              <a:t>8-10-2024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F39CFC4-24EA-40A7-B4B4-E539DB0D3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8EE6FA4-AEA6-449A-BF1B-DCE6D637D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5547-4DB7-4225-A302-775F2623B5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346841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561156-481F-459D-AE62-884D24DB3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F86F154-B3D2-44E6-8440-438702F110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57E764D-7974-41CE-95B3-5427BC9B07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35874DB-3992-4A05-808D-B52627FA5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1D659-ABCB-4137-A384-25F6BF78A448}" type="datetimeFigureOut">
              <a:rPr lang="nl-NL" smtClean="0"/>
              <a:t>8-10-2024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2B70502-0765-4B9D-8A66-6E7ECF7BA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C3BA293-26B2-4E8A-BD18-AFD8C8204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5547-4DB7-4225-A302-775F2623B5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598722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E06418-6F35-44DC-9DFE-80AEC021C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46923F28-EE66-4DDE-8B0A-AA85CF771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8A6A752-ECCE-41C8-9639-71CF28403C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3A94DDA-6DED-4376-AF27-CFC9B64253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1D659-ABCB-4137-A384-25F6BF78A448}" type="datetimeFigureOut">
              <a:rPr lang="nl-NL" smtClean="0"/>
              <a:t>8-10-2024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DC1F3CD-79F8-49D3-AB1D-43A63F9FC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955ACB9-C8BB-4D03-B033-DD6CB9F7B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5547-4DB7-4225-A302-775F2623B5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156696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40C5A6-B432-47FB-A66F-748296C17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84B8C90-839A-49C2-B47B-EF2F1247C4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2A3E03E-3228-46C9-92A4-4DAC78A36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1D659-ABCB-4137-A384-25F6BF78A448}" type="datetimeFigureOut">
              <a:rPr lang="nl-NL" smtClean="0"/>
              <a:t>8-10-2024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FEA811E-262D-4171-B71B-56B6F46D8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AA53D0-7119-4515-A057-7DE89EF17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5547-4DB7-4225-A302-775F2623B5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103143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524A4E5C-B547-4BC6-B110-4E795ADDE7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408E352-DBC3-43ED-B234-380D5A9705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D289995-1979-44F9-A74C-C29A932F4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1D659-ABCB-4137-A384-25F6BF78A448}" type="datetimeFigureOut">
              <a:rPr lang="nl-NL" smtClean="0"/>
              <a:t>8-10-2024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AD797F5-2308-4EB7-9352-C8F37E7CA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57473EA-7B2F-428A-8F4D-87F6A1BFA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5547-4DB7-4225-A302-775F2623B5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5072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C279D3-B5F5-4435-8DDE-B2295661A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C78F112-636B-4631-920C-0CD90F12B3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6F93AAA-B13D-4DDD-8A65-AA432BB3B4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A529F02-6887-4DA4-B079-D7BF6D4BBD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B8F3BA08-4D18-4374-A147-8758BB5116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CA6B4B69-987E-41F2-B4CB-85787CB98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1D659-ABCB-4137-A384-25F6BF78A448}" type="datetimeFigureOut">
              <a:rPr lang="nl-NL" smtClean="0"/>
              <a:t>8-10-2024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C8EA9C47-01E0-4923-96B7-02B977910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D7672A97-79A8-44F8-813A-BDAC82DA9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5547-4DB7-4225-A302-775F2623B5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53323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E31144-1369-44DA-ACE6-0DBF7A436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DCF26BA-6D08-4458-8680-DF5BD484B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1D659-ABCB-4137-A384-25F6BF78A448}" type="datetimeFigureOut">
              <a:rPr lang="nl-NL" smtClean="0"/>
              <a:t>8-10-2024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8A44FA5F-EF37-43E0-928B-6DA613D47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CF8BDC7-F7CE-47B1-BFAD-5E81625EA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5547-4DB7-4225-A302-775F2623B5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4361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607CD0C9-3679-42E8-966D-B3BC165A5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1D659-ABCB-4137-A384-25F6BF78A448}" type="datetimeFigureOut">
              <a:rPr lang="nl-NL" smtClean="0"/>
              <a:t>8-10-2024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F39CFC4-24EA-40A7-B4B4-E539DB0D3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8EE6FA4-AEA6-449A-BF1B-DCE6D637D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5547-4DB7-4225-A302-775F2623B5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6017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561156-481F-459D-AE62-884D24DB3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F86F154-B3D2-44E6-8440-438702F110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57E764D-7974-41CE-95B3-5427BC9B07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35874DB-3992-4A05-808D-B52627FA5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1D659-ABCB-4137-A384-25F6BF78A448}" type="datetimeFigureOut">
              <a:rPr lang="nl-NL" smtClean="0"/>
              <a:t>8-10-2024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2B70502-0765-4B9D-8A66-6E7ECF7BA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C3BA293-26B2-4E8A-BD18-AFD8C8204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5547-4DB7-4225-A302-775F2623B5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73947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E06418-6F35-44DC-9DFE-80AEC021C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46923F28-EE66-4DDE-8B0A-AA85CF771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8A6A752-ECCE-41C8-9639-71CF28403C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3A94DDA-6DED-4376-AF27-CFC9B64253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1D659-ABCB-4137-A384-25F6BF78A448}" type="datetimeFigureOut">
              <a:rPr lang="nl-NL" smtClean="0"/>
              <a:t>8-10-2024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DC1F3CD-79F8-49D3-AB1D-43A63F9FC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955ACB9-C8BB-4D03-B033-DD6CB9F7B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5547-4DB7-4225-A302-775F2623B5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7020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84507163-8D17-4DDB-935D-0FE4D2A5D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26E7346-0AE6-496A-8BD0-3EA7FED526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8F9E459-AC69-407F-AE33-7E6670C89E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A1D659-ABCB-4137-A384-25F6BF78A448}" type="datetimeFigureOut">
              <a:rPr lang="nl-NL" smtClean="0"/>
              <a:t>8-10-2024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1C28C7A-3B71-4F8C-A3B9-59AFD18247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8EB3151-32FE-446D-9A01-31D0A77267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F45547-4DB7-4225-A302-775F2623B5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837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277106D6-27AB-4E38-8957-F317184A8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F70A80D-BDAB-4AF6-8D33-832758BD2D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86B29DF-E69D-4FED-9F99-42A1E0AA4F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A921BE-42ED-480A-A8F9-D540AC6887DA}" type="datetimeFigureOut">
              <a:rPr lang="nl-NL" smtClean="0"/>
              <a:t>8-10-2024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570590E-2CEE-4FC9-8504-913000352C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32423B4-D0CC-4692-9A36-9A95EDE43E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09CDFD-5451-48AC-9566-76379F13877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8392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896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1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84507163-8D17-4DDB-935D-0FE4D2A5D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26E7346-0AE6-496A-8BD0-3EA7FED526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8F9E459-AC69-407F-AE33-7E6670C89E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A1D659-ABCB-4137-A384-25F6BF78A448}" type="datetimeFigureOut">
              <a:rPr lang="nl-NL" smtClean="0"/>
              <a:t>8-10-2024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1C28C7A-3B71-4F8C-A3B9-59AFD18247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8EB3151-32FE-446D-9A01-31D0A77267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F45547-4DB7-4225-A302-775F2623B5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6482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9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0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8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9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0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3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4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6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8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9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0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3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5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6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8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9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0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1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3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5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6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8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9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0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A2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85800" y="4873690"/>
            <a:ext cx="940465" cy="129851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42000"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4383534" y="0"/>
            <a:ext cx="3424933" cy="6858000"/>
          </a:xfrm>
          <a:prstGeom prst="rect">
            <a:avLst/>
          </a:prstGeom>
          <a:solidFill>
            <a:srgbClr val="8A20FF"/>
          </a:solidFill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9201865" y="5572643"/>
            <a:ext cx="3219587" cy="59955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9201865" y="4873690"/>
            <a:ext cx="3219587" cy="590141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685800" y="2226734"/>
            <a:ext cx="10820400" cy="14750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CD00"/>
                </a:solidFill>
                <a:effectLst/>
                <a:uLnTx/>
                <a:uFillTx/>
                <a:latin typeface="Cairo Bold"/>
                <a:ea typeface="+mn-ea"/>
                <a:cs typeface="+mn-cs"/>
              </a:rPr>
              <a:t>Leesbevorderingskalender</a:t>
            </a:r>
            <a:b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CD00"/>
                </a:solidFill>
                <a:effectLst/>
                <a:uLnTx/>
                <a:uFillTx/>
                <a:latin typeface="Cairo Bold"/>
                <a:ea typeface="+mn-ea"/>
                <a:cs typeface="+mn-cs"/>
              </a:rPr>
            </a:b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CD00"/>
                </a:solidFill>
                <a:effectLst/>
                <a:uLnTx/>
                <a:uFillTx/>
                <a:latin typeface="Cairo Bold"/>
                <a:ea typeface="+mn-ea"/>
                <a:cs typeface="+mn-cs"/>
              </a:rPr>
              <a:t>Voor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CD00"/>
                </a:solidFill>
                <a:effectLst/>
                <a:uLnTx/>
                <a:uFillTx/>
                <a:latin typeface="Cairo Bold"/>
                <a:ea typeface="+mn-ea"/>
                <a:cs typeface="+mn-cs"/>
              </a:rPr>
              <a:t> het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CD00"/>
                </a:solidFill>
                <a:effectLst/>
                <a:uLnTx/>
                <a:uFillTx/>
                <a:latin typeface="Cairo Bold"/>
                <a:ea typeface="+mn-ea"/>
                <a:cs typeface="+mn-cs"/>
              </a:rPr>
              <a:t>oudere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CD00"/>
                </a:solidFill>
                <a:effectLst/>
                <a:uLnTx/>
                <a:uFillTx/>
                <a:latin typeface="Cairo Bold"/>
                <a:ea typeface="+mn-ea"/>
                <a:cs typeface="+mn-cs"/>
              </a:rPr>
              <a:t> kind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85800" y="3766002"/>
            <a:ext cx="10801223" cy="4337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3733"/>
              </a:lnSpc>
            </a:pPr>
            <a:r>
              <a:rPr lang="en-US" sz="2666" dirty="0" err="1">
                <a:solidFill>
                  <a:srgbClr val="FFFFFF"/>
                </a:solidFill>
                <a:latin typeface="Cairo Regular"/>
              </a:rPr>
              <a:t>Bijlage</a:t>
            </a:r>
            <a:r>
              <a:rPr lang="en-US" sz="2666" dirty="0">
                <a:solidFill>
                  <a:srgbClr val="FFFFFF"/>
                </a:solidFill>
                <a:latin typeface="Cairo Regular"/>
              </a:rPr>
              <a:t> 2: De ‘</a:t>
            </a:r>
            <a:r>
              <a:rPr lang="en-US" sz="2666" dirty="0" err="1">
                <a:solidFill>
                  <a:srgbClr val="FFFFFF"/>
                </a:solidFill>
                <a:latin typeface="Cairo Regular"/>
              </a:rPr>
              <a:t>Vertel</a:t>
            </a:r>
            <a:r>
              <a:rPr lang="en-US" sz="2666" dirty="0">
                <a:solidFill>
                  <a:srgbClr val="FFFFFF"/>
                </a:solidFill>
                <a:latin typeface="Cairo Regular"/>
              </a:rPr>
              <a:t> </a:t>
            </a:r>
            <a:r>
              <a:rPr lang="en-US" sz="2666" dirty="0" err="1">
                <a:solidFill>
                  <a:srgbClr val="FFFFFF"/>
                </a:solidFill>
                <a:latin typeface="Cairo Regular"/>
              </a:rPr>
              <a:t>Eens</a:t>
            </a:r>
            <a:r>
              <a:rPr lang="en-US" sz="2666" dirty="0">
                <a:solidFill>
                  <a:srgbClr val="FFFFFF"/>
                </a:solidFill>
                <a:latin typeface="Cairo Regular"/>
              </a:rPr>
              <a:t>’ </a:t>
            </a:r>
            <a:r>
              <a:rPr lang="en-US" sz="2666" dirty="0" err="1">
                <a:solidFill>
                  <a:srgbClr val="FFFFFF"/>
                </a:solidFill>
                <a:latin typeface="Cairo Regular"/>
              </a:rPr>
              <a:t>vragen</a:t>
            </a:r>
            <a:endParaRPr lang="en-US" sz="2666" dirty="0">
              <a:solidFill>
                <a:srgbClr val="FFFFFF"/>
              </a:solidFill>
              <a:latin typeface="Cairo Regular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 je een spannend stuk noemen?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 ja, welk stuk?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3220A3B8-DC9C-80AC-CE29-EFCD11B202D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50593" y="5759245"/>
            <a:ext cx="3053291" cy="569104"/>
          </a:xfrm>
          <a:prstGeom prst="rect">
            <a:avLst/>
          </a:prstGeom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4CCF4A13-59DB-9661-7EE5-0E5EE3DE286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26412" y="5759245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325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Welke moeilijke woorden kwam je tegen?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Afbeelding 5" descr="Afbeelding met Graphics, grafische vormgeving, Kleurrijkheid, Magenta&#10;&#10;Automatisch gegenereerde beschrijving">
            <a:extLst>
              <a:ext uri="{FF2B5EF4-FFF2-40B4-BE49-F238E27FC236}">
                <a16:creationId xmlns:a16="http://schemas.microsoft.com/office/drawing/2014/main" id="{914BFA58-A1D6-55A9-C49C-F392FD1D7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994" y="5744773"/>
            <a:ext cx="3129336" cy="574020"/>
          </a:xfrm>
          <a:prstGeom prst="rect">
            <a:avLst/>
          </a:prstGeom>
        </p:spPr>
      </p:pic>
      <p:pic>
        <p:nvPicPr>
          <p:cNvPr id="7" name="Afbeelding 6" descr="Afbeelding met Graphics, grafische vormgeving, Kleurrijkheid, Magenta&#10;&#10;Automatisch gegenereerde beschrijving">
            <a:extLst>
              <a:ext uri="{FF2B5EF4-FFF2-40B4-BE49-F238E27FC236}">
                <a16:creationId xmlns:a16="http://schemas.microsoft.com/office/drawing/2014/main" id="{26AC80BE-4A19-63F7-EC55-434F2CB046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1186" y="5744773"/>
            <a:ext cx="3129336" cy="57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1337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 vind je vervelend?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2A7EE717-E060-2DF3-F011-E426D6ED200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50593" y="5759245"/>
            <a:ext cx="3053291" cy="569104"/>
          </a:xfrm>
          <a:prstGeom prst="rect">
            <a:avLst/>
          </a:prstGeom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DFBA44A3-78E3-5AEB-3D04-0CD2636482D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26412" y="5759245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1177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 vind je grappig?</a:t>
            </a:r>
            <a:endParaRPr lang="en-US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Afbeelding 5" descr="Afbeelding met Graphics, grafische vormgeving, Kleurrijkheid, Magenta&#10;&#10;Automatisch gegenereerde beschrijving">
            <a:extLst>
              <a:ext uri="{FF2B5EF4-FFF2-40B4-BE49-F238E27FC236}">
                <a16:creationId xmlns:a16="http://schemas.microsoft.com/office/drawing/2014/main" id="{4E352529-7EF6-EDD3-035A-FBBE305327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994" y="5744773"/>
            <a:ext cx="3129336" cy="574020"/>
          </a:xfrm>
          <a:prstGeom prst="rect">
            <a:avLst/>
          </a:prstGeom>
        </p:spPr>
      </p:pic>
      <p:pic>
        <p:nvPicPr>
          <p:cNvPr id="7" name="Afbeelding 6" descr="Afbeelding met Graphics, grafische vormgeving, Kleurrijkheid, Magenta&#10;&#10;Automatisch gegenereerde beschrijving">
            <a:extLst>
              <a:ext uri="{FF2B5EF4-FFF2-40B4-BE49-F238E27FC236}">
                <a16:creationId xmlns:a16="http://schemas.microsoft.com/office/drawing/2014/main" id="{550185C8-EDAD-F283-07DC-4D4D5A8BD0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1186" y="5744773"/>
            <a:ext cx="3129336" cy="57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4842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Zit er iets in wat volgens jou niet klopt? Leg uit.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61C26A49-63AF-9455-E7B1-A5A5A57C74B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50593" y="5759245"/>
            <a:ext cx="3053291" cy="569104"/>
          </a:xfrm>
          <a:prstGeom prst="rect">
            <a:avLst/>
          </a:prstGeom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FAD2CEA7-9F00-E132-F253-B2C08D6B76C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26412" y="5759245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9713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Waren er stukken die je saai vindt?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 je die noemen?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Afbeelding 5" descr="Afbeelding met Graphics, grafische vormgeving, Kleurrijkheid, Magenta&#10;&#10;Automatisch gegenereerde beschrijving">
            <a:extLst>
              <a:ext uri="{FF2B5EF4-FFF2-40B4-BE49-F238E27FC236}">
                <a16:creationId xmlns:a16="http://schemas.microsoft.com/office/drawing/2014/main" id="{047BC415-C494-6387-F3CA-E7D0C34D1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994" y="5744773"/>
            <a:ext cx="3129336" cy="574020"/>
          </a:xfrm>
          <a:prstGeom prst="rect">
            <a:avLst/>
          </a:prstGeom>
        </p:spPr>
      </p:pic>
      <p:pic>
        <p:nvPicPr>
          <p:cNvPr id="7" name="Afbeelding 6" descr="Afbeelding met Graphics, grafische vormgeving, Kleurrijkheid, Magenta&#10;&#10;Automatisch gegenereerde beschrijving">
            <a:extLst>
              <a:ext uri="{FF2B5EF4-FFF2-40B4-BE49-F238E27FC236}">
                <a16:creationId xmlns:a16="http://schemas.microsoft.com/office/drawing/2014/main" id="{B7FEC70E-43F7-CDF5-A743-F25107F202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1186" y="5744773"/>
            <a:ext cx="3129336" cy="57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3972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Heb je zelf wel eens zoiets meegemaakt?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2DD3DAF4-B171-6175-3845-1412BD4E49E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50593" y="5759245"/>
            <a:ext cx="3053291" cy="569104"/>
          </a:xfrm>
          <a:prstGeom prst="rect">
            <a:avLst/>
          </a:prstGeom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6BE02B50-7F51-5C7C-78CF-7CDBAEF1A24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26412" y="5759245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4712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 vind je moeilijk?</a:t>
            </a:r>
            <a:endParaRPr lang="en-US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Afbeelding 5" descr="Afbeelding met Graphics, grafische vormgeving, Kleurrijkheid, Magenta&#10;&#10;Automatisch gegenereerde beschrijving">
            <a:extLst>
              <a:ext uri="{FF2B5EF4-FFF2-40B4-BE49-F238E27FC236}">
                <a16:creationId xmlns:a16="http://schemas.microsoft.com/office/drawing/2014/main" id="{94D9969E-0598-37D8-A5E5-5F08318525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994" y="5744773"/>
            <a:ext cx="3129336" cy="574020"/>
          </a:xfrm>
          <a:prstGeom prst="rect">
            <a:avLst/>
          </a:prstGeom>
        </p:spPr>
      </p:pic>
      <p:pic>
        <p:nvPicPr>
          <p:cNvPr id="7" name="Afbeelding 6" descr="Afbeelding met Graphics, grafische vormgeving, Kleurrijkheid, Magenta&#10;&#10;Automatisch gegenereerde beschrijving">
            <a:extLst>
              <a:ext uri="{FF2B5EF4-FFF2-40B4-BE49-F238E27FC236}">
                <a16:creationId xmlns:a16="http://schemas.microsoft.com/office/drawing/2014/main" id="{828011DF-C208-2140-5558-3D9CCEF8EB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1186" y="5744773"/>
            <a:ext cx="3129336" cy="57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0100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Waar had je meer over willen horen?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AC14E3DF-2960-7022-FC22-2DB0858433F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50593" y="5759245"/>
            <a:ext cx="3053291" cy="569104"/>
          </a:xfrm>
          <a:prstGeom prst="rect">
            <a:avLst/>
          </a:prstGeom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DC3FBB65-1453-C610-1010-8575EE52D27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26412" y="5759245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5154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 vind je leuk?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Afbeelding 5" descr="Afbeelding met Graphics, grafische vormgeving, Kleurrijkheid, Magenta&#10;&#10;Automatisch gegenereerde beschrijving">
            <a:extLst>
              <a:ext uri="{FF2B5EF4-FFF2-40B4-BE49-F238E27FC236}">
                <a16:creationId xmlns:a16="http://schemas.microsoft.com/office/drawing/2014/main" id="{259E3C73-D1C1-640E-0157-10A29FAD7A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994" y="5744773"/>
            <a:ext cx="3129336" cy="574020"/>
          </a:xfrm>
          <a:prstGeom prst="rect">
            <a:avLst/>
          </a:prstGeom>
        </p:spPr>
      </p:pic>
      <p:pic>
        <p:nvPicPr>
          <p:cNvPr id="7" name="Afbeelding 6" descr="Afbeelding met Graphics, grafische vormgeving, Kleurrijkheid, Magenta&#10;&#10;Automatisch gegenereerde beschrijving">
            <a:extLst>
              <a:ext uri="{FF2B5EF4-FFF2-40B4-BE49-F238E27FC236}">
                <a16:creationId xmlns:a16="http://schemas.microsoft.com/office/drawing/2014/main" id="{B6232E5B-1F1C-2D2F-B9BB-92B1C8D520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1186" y="5744773"/>
            <a:ext cx="3129336" cy="57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7919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C1A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2722152" y="2103437"/>
            <a:ext cx="674768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7200" b="1" dirty="0">
                <a:solidFill>
                  <a:prstClr val="white"/>
                </a:solidFill>
                <a:latin typeface="Cairo Bold" panose="020B0604020202020204" charset="-78"/>
                <a:cs typeface="Cairo Bold" panose="020B0604020202020204" charset="-78"/>
              </a:rPr>
              <a:t>A - kaarten</a:t>
            </a:r>
            <a:endParaRPr kumimoji="0" lang="nl-NL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iro Bold" panose="020B0604020202020204" charset="-78"/>
              <a:cs typeface="Cairo Bold" panose="020B0604020202020204" charset="-78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AC15A805-52D0-4380-85E4-266623567899}"/>
              </a:ext>
            </a:extLst>
          </p:cNvPr>
          <p:cNvSpPr txBox="1"/>
          <p:nvPr/>
        </p:nvSpPr>
        <p:spPr>
          <a:xfrm>
            <a:off x="2483305" y="3257967"/>
            <a:ext cx="72253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dirty="0">
                <a:solidFill>
                  <a:schemeClr val="bg1"/>
                </a:solidFill>
                <a:latin typeface="Cairo Bold" panose="020B0604020202020204" charset="-78"/>
                <a:ea typeface="+mj-ea"/>
                <a:cs typeface="Cairo Bold" panose="020B0604020202020204" charset="-78"/>
              </a:rPr>
              <a:t>Eerste reacties, indrukken en mening over de tekst</a:t>
            </a:r>
          </a:p>
        </p:txBody>
      </p:sp>
      <p:pic>
        <p:nvPicPr>
          <p:cNvPr id="3" name="Tijdelijke aanduiding voor inhoud 5">
            <a:extLst>
              <a:ext uri="{FF2B5EF4-FFF2-40B4-BE49-F238E27FC236}">
                <a16:creationId xmlns:a16="http://schemas.microsoft.com/office/drawing/2014/main" id="{70442E50-90E6-763A-B9B7-5F25D702D5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2436" y="3845221"/>
            <a:ext cx="1801091" cy="276736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193919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Heb je stukken overgeslagen?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Hoe komt dat?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E47961E5-0219-8E44-23E6-872A28DA729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50593" y="5759245"/>
            <a:ext cx="3053291" cy="569104"/>
          </a:xfrm>
          <a:prstGeom prst="rect">
            <a:avLst/>
          </a:prstGeom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AF15CAFC-2ECD-62BC-01B6-34A6241F285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26412" y="5759245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1576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Herken je iets uit andere boeken?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Weet je nog welk boek dat was?</a:t>
            </a:r>
            <a:endParaRPr lang="en-US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Afbeelding 5" descr="Afbeelding met Graphics, grafische vormgeving, Kleurrijkheid, Magenta&#10;&#10;Automatisch gegenereerde beschrijving">
            <a:extLst>
              <a:ext uri="{FF2B5EF4-FFF2-40B4-BE49-F238E27FC236}">
                <a16:creationId xmlns:a16="http://schemas.microsoft.com/office/drawing/2014/main" id="{87E4510E-1CB1-A8E3-D819-3F80B97ECE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994" y="5744773"/>
            <a:ext cx="3129336" cy="574020"/>
          </a:xfrm>
          <a:prstGeom prst="rect">
            <a:avLst/>
          </a:prstGeom>
        </p:spPr>
      </p:pic>
      <p:pic>
        <p:nvPicPr>
          <p:cNvPr id="7" name="Afbeelding 6" descr="Afbeelding met Graphics, grafische vormgeving, Kleurrijkheid, Magenta&#10;&#10;Automatisch gegenereerde beschrijving">
            <a:extLst>
              <a:ext uri="{FF2B5EF4-FFF2-40B4-BE49-F238E27FC236}">
                <a16:creationId xmlns:a16="http://schemas.microsoft.com/office/drawing/2014/main" id="{CA9ABFED-6FB2-0E56-26DE-0C34129BB5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1186" y="5744773"/>
            <a:ext cx="3129336" cy="57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3794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 vind je raar?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27513700-55E0-04A3-01DB-4D0F2F4685D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50593" y="5759245"/>
            <a:ext cx="3053291" cy="569104"/>
          </a:xfrm>
          <a:prstGeom prst="rect">
            <a:avLst/>
          </a:prstGeom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F5C1F76C-AFE1-A4BD-D9C2-843B219C114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26412" y="5759245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5013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D1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2722152" y="2103437"/>
            <a:ext cx="674768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7200" b="1" dirty="0">
                <a:solidFill>
                  <a:prstClr val="white"/>
                </a:solidFill>
                <a:latin typeface="Cairo Bold" panose="020B0604020202020204" charset="-78"/>
                <a:cs typeface="Cairo Bold" panose="020B0604020202020204" charset="-78"/>
              </a:rPr>
              <a:t>B - kaarten</a:t>
            </a:r>
            <a:endParaRPr kumimoji="0" lang="nl-NL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iro Bold" panose="020B0604020202020204" charset="-78"/>
              <a:cs typeface="Cairo Bold" panose="020B0604020202020204" charset="-78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AC15A805-52D0-4380-85E4-266623567899}"/>
              </a:ext>
            </a:extLst>
          </p:cNvPr>
          <p:cNvSpPr txBox="1"/>
          <p:nvPr/>
        </p:nvSpPr>
        <p:spPr>
          <a:xfrm>
            <a:off x="1772738" y="3148891"/>
            <a:ext cx="864651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dirty="0">
                <a:solidFill>
                  <a:schemeClr val="bg1"/>
                </a:solidFill>
                <a:latin typeface="Cairo Bold" panose="020B0604020202020204" charset="-78"/>
                <a:ea typeface="+mj-ea"/>
                <a:cs typeface="Cairo Bold" panose="020B0604020202020204" charset="-78"/>
              </a:rPr>
              <a:t>Tekstbegrip, tekstbeleving, relatie tussen tekst </a:t>
            </a:r>
          </a:p>
          <a:p>
            <a:pPr algn="ctr"/>
            <a:r>
              <a:rPr lang="nl-NL" sz="3200" dirty="0">
                <a:solidFill>
                  <a:schemeClr val="bg1"/>
                </a:solidFill>
                <a:latin typeface="Cairo Bold" panose="020B0604020202020204" charset="-78"/>
                <a:ea typeface="+mj-ea"/>
                <a:cs typeface="Cairo Bold" panose="020B0604020202020204" charset="-78"/>
              </a:rPr>
              <a:t>en werkelijkheid</a:t>
            </a:r>
          </a:p>
          <a:p>
            <a:pPr algn="ctr"/>
            <a:endParaRPr lang="nl-NL" sz="3200" dirty="0">
              <a:solidFill>
                <a:schemeClr val="bg1"/>
              </a:solidFill>
              <a:latin typeface="Cairo Bold" panose="020B0604020202020204" charset="-78"/>
              <a:ea typeface="+mj-ea"/>
              <a:cs typeface="Cairo Bold" panose="020B0604020202020204" charset="-78"/>
            </a:endParaRPr>
          </a:p>
          <a:p>
            <a:pPr algn="ctr"/>
            <a:endParaRPr lang="nl-NL" sz="3200" dirty="0">
              <a:solidFill>
                <a:schemeClr val="bg1"/>
              </a:solidFill>
              <a:latin typeface="Cairo Bold" panose="020B0604020202020204" charset="-78"/>
              <a:ea typeface="+mj-ea"/>
              <a:cs typeface="Cairo Bold" panose="020B0604020202020204" charset="-78"/>
            </a:endParaRPr>
          </a:p>
          <a:p>
            <a:pPr algn="ctr"/>
            <a:endParaRPr lang="nl-NL" sz="3200" dirty="0">
              <a:solidFill>
                <a:schemeClr val="bg1"/>
              </a:solidFill>
              <a:latin typeface="Cairo Bold" panose="020B0604020202020204" charset="-78"/>
              <a:ea typeface="+mj-ea"/>
              <a:cs typeface="Cairo Bold" panose="020B0604020202020204" charset="-78"/>
            </a:endParaRPr>
          </a:p>
        </p:txBody>
      </p:sp>
      <p:pic>
        <p:nvPicPr>
          <p:cNvPr id="3" name="Tijdelijke aanduiding voor inhoud 5">
            <a:extLst>
              <a:ext uri="{FF2B5EF4-FFF2-40B4-BE49-F238E27FC236}">
                <a16:creationId xmlns:a16="http://schemas.microsoft.com/office/drawing/2014/main" id="{70442E50-90E6-763A-B9B7-5F25D702D5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2436" y="3845221"/>
            <a:ext cx="1801091" cy="276736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835805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Als de schrijver je zou vragen wat er anders of beter zou kunnen, wat zou je dan zeggen?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067FA88A-B0BD-5B0D-BC62-A36C5D9139D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29209" y="5744773"/>
            <a:ext cx="3053291" cy="569104"/>
          </a:xfrm>
          <a:prstGeom prst="rect">
            <a:avLst/>
          </a:prstGeom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10E6FCE9-94D9-A828-3B4E-71C07009569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05028" y="5744773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4519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 je het nog een keer lezen?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C44996C4-44F4-77F1-4D3E-33FAFF5492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50593" y="5759245"/>
            <a:ext cx="3053291" cy="569104"/>
          </a:xfrm>
          <a:prstGeom prst="rect">
            <a:avLst/>
          </a:prstGeom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A0498E68-D99D-16DC-4CD5-FF8B0F6E930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26412" y="5759245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432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er een speciale plek waar je graag leest?</a:t>
            </a:r>
            <a:endParaRPr lang="en-US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ED8C1405-5870-7023-7CD3-F13AEED0356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29209" y="5744773"/>
            <a:ext cx="3053291" cy="569104"/>
          </a:xfrm>
          <a:prstGeom prst="rect">
            <a:avLst/>
          </a:prstGeom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DFF03326-E563-8A06-12A6-488B75C9904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05028" y="5744773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9906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Als jij dit geschreven had, wat had je anders of beter gedaan?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FDA1FDD7-C78B-A69C-ABD6-B6CBDC33B4C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50593" y="5759245"/>
            <a:ext cx="3053291" cy="569104"/>
          </a:xfrm>
          <a:prstGeom prst="rect">
            <a:avLst/>
          </a:prstGeom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C255CF59-6D40-7B75-040B-1625500040D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26412" y="5759245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42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Heb je het achter elkaar uitgelezen of in kleine stukjes?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2925F2B5-4911-B2A8-9D00-0F8CE40699C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29209" y="5744773"/>
            <a:ext cx="3053291" cy="569104"/>
          </a:xfrm>
          <a:prstGeom prst="rect">
            <a:avLst/>
          </a:prstGeom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5AEAF647-71E3-37A7-BBF1-12F654619C4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05028" y="5744773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4176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Vind je het leuk om over dit boek of verhaal te praten?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DB389FD0-C8CD-1497-5F4D-CF2B1C5EA57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50593" y="5759245"/>
            <a:ext cx="3053291" cy="569104"/>
          </a:xfrm>
          <a:prstGeom prst="rect">
            <a:avLst/>
          </a:prstGeom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BF016481-5FD4-05AC-61F2-F31970B1EB1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26412" y="5759245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0876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Graphics, grafische vormgeving, Kleurrijkheid, Magenta&#10;&#10;Automatisch gegenereerde beschrijving">
            <a:extLst>
              <a:ext uri="{FF2B5EF4-FFF2-40B4-BE49-F238E27FC236}">
                <a16:creationId xmlns:a16="http://schemas.microsoft.com/office/drawing/2014/main" id="{53EF1C98-A9EA-DA9A-1B9D-00EC0F3872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994" y="5744773"/>
            <a:ext cx="3129336" cy="574020"/>
          </a:xfrm>
          <a:prstGeom prst="rect">
            <a:avLst/>
          </a:prstGeom>
        </p:spPr>
      </p:pic>
      <p:pic>
        <p:nvPicPr>
          <p:cNvPr id="4" name="Afbeelding 3" descr="Afbeelding met Graphics, grafische vormgeving, Kleurrijkheid, Magenta&#10;&#10;Automatisch gegenereerde beschrijving">
            <a:extLst>
              <a:ext uri="{FF2B5EF4-FFF2-40B4-BE49-F238E27FC236}">
                <a16:creationId xmlns:a16="http://schemas.microsoft.com/office/drawing/2014/main" id="{0AC9C560-F690-85EE-0BBC-C9D041D3E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1186" y="5744773"/>
            <a:ext cx="3129336" cy="57402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 kwam er steeds terug in het verhaal?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34155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 vind je het belangrijkst aan dit verhaal om te vertellen?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C35A1502-36EB-0A8B-DDCF-8DCE508450B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29209" y="5744773"/>
            <a:ext cx="3053291" cy="569104"/>
          </a:xfrm>
          <a:prstGeom prst="rect">
            <a:avLst/>
          </a:prstGeom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D57606A8-9907-548C-0CB2-4A26991ECD3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05028" y="5744773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8414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 je nog iets anders van deze schrijver lezen?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6680BB0C-CED6-DA6B-B0DF-230E46B5541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50593" y="5759245"/>
            <a:ext cx="3053291" cy="569104"/>
          </a:xfrm>
          <a:prstGeom prst="rect">
            <a:avLst/>
          </a:prstGeom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829A44B8-FF33-5539-9408-787BDB3C558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26412" y="5759245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7141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er een stuk in de tekst dat je mooi vindt? Welke stuk is dat en waarom?</a:t>
            </a:r>
            <a:endParaRPr lang="en-US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215A1096-581E-387E-A7E2-2B879E03625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29209" y="5744773"/>
            <a:ext cx="3053291" cy="569104"/>
          </a:xfrm>
          <a:prstGeom prst="rect">
            <a:avLst/>
          </a:prstGeom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201DC86D-4D01-D108-7323-1C7A22409DE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05028" y="5744773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2151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Zijn je tijdens het lezen woorden of zinnen opgevallen die je mooi vindt? Weet je nog welke?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8A33B0FB-740A-16FD-A5D5-B61B4CF0920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50593" y="5759245"/>
            <a:ext cx="3053291" cy="569104"/>
          </a:xfrm>
          <a:prstGeom prst="rect">
            <a:avLst/>
          </a:prstGeom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42467A2A-4E2A-8155-9EB7-8EB96A8933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26412" y="5759245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2040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Bedenk zelf eens een vraag en stel die aan je buurman of buurvrouw!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DDD3C4C6-63A6-0AE3-6B87-1B1FB1C78C2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29209" y="5744773"/>
            <a:ext cx="3053291" cy="569104"/>
          </a:xfrm>
          <a:prstGeom prst="rect">
            <a:avLst/>
          </a:prstGeom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3C96984A-153D-893D-2F4F-A20B2BF8324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05028" y="5744773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7198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 je een stuk uit het verhaal noemen dat het meest lijkt op het echte leven?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6AA9D2B8-17B9-2987-DE6B-88F5816E6D1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50593" y="5759245"/>
            <a:ext cx="3053291" cy="569104"/>
          </a:xfrm>
          <a:prstGeom prst="rect">
            <a:avLst/>
          </a:prstGeom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AFAB4B89-BB48-7673-0A3D-2C077A798D3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26412" y="5759245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2259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Zijn je tijdens het lezen woorden of zinnen opgevallen die je lelijk vindt?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Weet je nog welke?</a:t>
            </a:r>
            <a:endParaRPr lang="en-US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73986948-563B-1F99-94A1-1FAA07D21D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29209" y="5744773"/>
            <a:ext cx="3053291" cy="569104"/>
          </a:xfrm>
          <a:prstGeom prst="rect">
            <a:avLst/>
          </a:prstGeom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C082886F-E971-6E5F-0322-91743B6120D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05028" y="5744773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155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 je mensen die het verhaal heel mooi zouden vinden? Wie zou het ook moeten lezen?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2B30279F-8A21-0371-9667-22CB0A62ABC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50593" y="5759245"/>
            <a:ext cx="3053291" cy="569104"/>
          </a:xfrm>
          <a:prstGeom prst="rect">
            <a:avLst/>
          </a:prstGeom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C98D7EED-7C2B-E979-6808-79A9AE10A89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26412" y="5759245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2749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 je een stuk noemen dat nooit gebeurd kan zijn?</a:t>
            </a:r>
            <a:endParaRPr lang="en-US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384B6E04-D929-FD9B-09A2-F684A8C9C41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29209" y="5744773"/>
            <a:ext cx="3053291" cy="569104"/>
          </a:xfrm>
          <a:prstGeom prst="rect">
            <a:avLst/>
          </a:prstGeom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69FE3941-83DC-72E3-8D97-725A7D5DC2A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05028" y="5744773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6026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dit een verhaal of boek om vlug te lezen of juist langzaam?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1C21C654-C6AF-93A4-DDE0-3264DC35410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50593" y="5759245"/>
            <a:ext cx="3053291" cy="569104"/>
          </a:xfrm>
          <a:prstGeom prst="rect">
            <a:avLst/>
          </a:prstGeom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47932B5F-4437-7FBC-6742-4F5C8961623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26412" y="5759245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6319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 vind je bijzonder in het verhaal?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CE5FF8CA-AE3B-98FB-48A0-01FA16F467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50593" y="5759245"/>
            <a:ext cx="3053291" cy="569104"/>
          </a:xfrm>
          <a:prstGeom prst="rect">
            <a:avLst/>
          </a:prstGeom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9C353CE3-7189-04ED-AE0F-42B87E68B1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26412" y="5759245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9104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Zag je het voor je ogen gebeuren?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 je een stuk noemen?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F479E4E9-C595-8010-D77C-C0F9AF4B5F0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29209" y="5744773"/>
            <a:ext cx="3053291" cy="569104"/>
          </a:xfrm>
          <a:prstGeom prst="rect">
            <a:avLst/>
          </a:prstGeom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872E5F1B-8BEC-CD5A-9798-4BE203FB7B4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05028" y="5744773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5585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Hoe denk je dat de schrijver op het idee voor dit verhaal is gekomen?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6B075961-ED76-3786-6399-9C05D950241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50593" y="5759245"/>
            <a:ext cx="3053291" cy="569104"/>
          </a:xfrm>
          <a:prstGeom prst="rect">
            <a:avLst/>
          </a:prstGeom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DC2C9D36-77BD-58B4-67C9-9B35450205E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26412" y="5759245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9151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 ga jij je vrienden er over vertellen?</a:t>
            </a:r>
            <a:endParaRPr lang="en-US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6453EB85-BD7B-840A-1A49-26E6318C644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29209" y="5744773"/>
            <a:ext cx="3053291" cy="569104"/>
          </a:xfrm>
          <a:prstGeom prst="rect">
            <a:avLst/>
          </a:prstGeom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09377E21-58C3-7E4C-D8CF-0D5B36C139B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05028" y="5744773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4529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Welke persoon in het boek vind jij aardig?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 uit waarom.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C51251D4-86EA-B236-83E2-5708611E553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50593" y="5759245"/>
            <a:ext cx="3053291" cy="569104"/>
          </a:xfrm>
          <a:prstGeom prst="rect">
            <a:avLst/>
          </a:prstGeom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B226788B-8DA2-67D5-5018-A34D7B5EC7B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26412" y="5759245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1895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Gebeurde het verhaal lang geleden of nu?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8862A43B-F0D0-DBED-04F8-F4147E65D68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29209" y="5744773"/>
            <a:ext cx="3053291" cy="569104"/>
          </a:xfrm>
          <a:prstGeom prst="rect">
            <a:avLst/>
          </a:prstGeom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18376719-BACD-645F-0D7A-26E009BD92B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05028" y="5744773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0057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 vind jij het belangrijkste wat gebeurde in het verhaal?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CE029287-5E86-DBD0-C876-EF6235664D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50593" y="5759245"/>
            <a:ext cx="3053291" cy="569104"/>
          </a:xfrm>
          <a:prstGeom prst="rect">
            <a:avLst/>
          </a:prstGeom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A670851A-7A27-D184-94FD-7A2F2850509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26412" y="5759245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6774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er iets in het verhaal dat je zelf hebt meegemaakt?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656866B8-951D-76BC-75B8-2EB3414C1D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29209" y="5744773"/>
            <a:ext cx="3053291" cy="569104"/>
          </a:xfrm>
          <a:prstGeom prst="rect">
            <a:avLst/>
          </a:prstGeom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EE2B4F15-461A-1299-329D-C82FFA4507E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05028" y="5744773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4882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Deed een personage in het verhaal je denken aan iemand die je kent?</a:t>
            </a:r>
            <a:endParaRPr lang="en-US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7">
            <a:extLst>
              <a:ext uri="{FF2B5EF4-FFF2-40B4-BE49-F238E27FC236}">
                <a16:creationId xmlns:a16="http://schemas.microsoft.com/office/drawing/2014/main" id="{B00B2988-127B-0153-D117-52849281337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50593" y="5759245"/>
            <a:ext cx="3053291" cy="569104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30EE3C27-03BD-68E6-7592-09B8CC9D711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26412" y="5759245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88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 wie uit het verhaal zou jij graag bevriend zijn?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4251E6B7-DBEB-B831-CC66-91F35FE613C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29209" y="5744773"/>
            <a:ext cx="3053291" cy="569104"/>
          </a:xfrm>
          <a:prstGeom prst="rect">
            <a:avLst/>
          </a:prstGeom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E6943564-BA90-AAEC-810A-A4A30430DDB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05028" y="5744773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1656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Welk personage zou jij zeker niet willen zijn?</a:t>
            </a:r>
            <a:endParaRPr lang="en-US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38AFF7B7-D52E-AEC1-E6AC-C4BF224662D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50593" y="5759245"/>
            <a:ext cx="3053291" cy="569104"/>
          </a:xfrm>
          <a:prstGeom prst="rect">
            <a:avLst/>
          </a:prstGeom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8B868BB3-E3AA-182F-1C71-F1D74846C64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26412" y="5759245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2047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 vind je mooi?</a:t>
            </a:r>
            <a:endParaRPr lang="en-US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Afbeelding 6" descr="Afbeelding met Graphics, grafische vormgeving, Kleurrijkheid, Magenta&#10;&#10;Automatisch gegenereerde beschrijving">
            <a:extLst>
              <a:ext uri="{FF2B5EF4-FFF2-40B4-BE49-F238E27FC236}">
                <a16:creationId xmlns:a16="http://schemas.microsoft.com/office/drawing/2014/main" id="{B7DCB4DE-293D-480A-16F8-7549ED3EBB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994" y="5744773"/>
            <a:ext cx="3129336" cy="574020"/>
          </a:xfrm>
          <a:prstGeom prst="rect">
            <a:avLst/>
          </a:prstGeom>
        </p:spPr>
      </p:pic>
      <p:pic>
        <p:nvPicPr>
          <p:cNvPr id="8" name="Afbeelding 7" descr="Afbeelding met Graphics, grafische vormgeving, Kleurrijkheid, Magenta&#10;&#10;Automatisch gegenereerde beschrijving">
            <a:extLst>
              <a:ext uri="{FF2B5EF4-FFF2-40B4-BE49-F238E27FC236}">
                <a16:creationId xmlns:a16="http://schemas.microsoft.com/office/drawing/2014/main" id="{58ED043B-9035-F4F8-B35F-0DFFFB5011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1186" y="5744773"/>
            <a:ext cx="3129336" cy="57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5085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Zou jij in de tijd van dit verhaal willen leven?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2F24AFA8-A6FE-49CC-08F8-D55865B45F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29209" y="5744773"/>
            <a:ext cx="3053291" cy="569104"/>
          </a:xfrm>
          <a:prstGeom prst="rect">
            <a:avLst/>
          </a:prstGeom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3C1C50AC-C91E-D199-DF92-6551436731A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05028" y="5744773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9340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Zou jij op de plaats van </a:t>
            </a:r>
            <a:r>
              <a:rPr lang="nl-NL" sz="360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dit verhaal willen </a:t>
            </a: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leven?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11202A41-CC0B-05BB-7A93-729863108E8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50593" y="5759245"/>
            <a:ext cx="3053291" cy="569104"/>
          </a:xfrm>
          <a:prstGeom prst="rect">
            <a:avLst/>
          </a:prstGeom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5AC2D04C-C583-C616-7250-AA0A7953B63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26412" y="5759245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81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2722152" y="2103437"/>
            <a:ext cx="674768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7200" b="1" dirty="0">
                <a:solidFill>
                  <a:prstClr val="white"/>
                </a:solidFill>
                <a:latin typeface="Cairo Bold" panose="020B0604020202020204" charset="-78"/>
                <a:cs typeface="Cairo Bold" panose="020B0604020202020204" charset="-78"/>
              </a:rPr>
              <a:t>C - kaarten</a:t>
            </a:r>
            <a:endParaRPr kumimoji="0" lang="nl-NL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iro Bold" panose="020B0604020202020204" charset="-78"/>
              <a:cs typeface="Cairo Bold" panose="020B0604020202020204" charset="-78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AC15A805-52D0-4380-85E4-266623567899}"/>
              </a:ext>
            </a:extLst>
          </p:cNvPr>
          <p:cNvSpPr txBox="1"/>
          <p:nvPr/>
        </p:nvSpPr>
        <p:spPr>
          <a:xfrm>
            <a:off x="1772738" y="3148891"/>
            <a:ext cx="86465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dirty="0">
                <a:solidFill>
                  <a:schemeClr val="bg1"/>
                </a:solidFill>
                <a:latin typeface="Cairo Bold" panose="020B0604020202020204" charset="-78"/>
                <a:ea typeface="+mj-ea"/>
                <a:cs typeface="Cairo Bold" panose="020B0604020202020204" charset="-78"/>
              </a:rPr>
              <a:t>Stijl, genre, personages, auteur en</a:t>
            </a:r>
          </a:p>
          <a:p>
            <a:pPr algn="ctr"/>
            <a:r>
              <a:rPr lang="nl-NL" sz="3200" dirty="0">
                <a:solidFill>
                  <a:schemeClr val="bg1"/>
                </a:solidFill>
                <a:latin typeface="Cairo Bold" panose="020B0604020202020204" charset="-78"/>
                <a:ea typeface="+mj-ea"/>
                <a:cs typeface="Cairo Bold" panose="020B0604020202020204" charset="-78"/>
              </a:rPr>
              <a:t>waardering van de tekst</a:t>
            </a:r>
          </a:p>
          <a:p>
            <a:pPr algn="ctr"/>
            <a:endParaRPr lang="nl-NL" sz="3200" dirty="0">
              <a:solidFill>
                <a:schemeClr val="bg1"/>
              </a:solidFill>
              <a:latin typeface="Cairo Bold" panose="020B0604020202020204" charset="-78"/>
              <a:ea typeface="+mj-ea"/>
              <a:cs typeface="Cairo Bold" panose="020B0604020202020204" charset="-78"/>
            </a:endParaRPr>
          </a:p>
        </p:txBody>
      </p:sp>
      <p:pic>
        <p:nvPicPr>
          <p:cNvPr id="3" name="Tijdelijke aanduiding voor inhoud 5">
            <a:extLst>
              <a:ext uri="{FF2B5EF4-FFF2-40B4-BE49-F238E27FC236}">
                <a16:creationId xmlns:a16="http://schemas.microsoft.com/office/drawing/2014/main" id="{70442E50-90E6-763A-B9B7-5F25D702D5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2436" y="3845221"/>
            <a:ext cx="1801091" cy="276736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6798718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 descr="Afbeelding met schermopname, Graphics, Elektrisch blauw, grafische vormgeving&#10;&#10;Automatisch gegenereerde beschrijving">
            <a:extLst>
              <a:ext uri="{FF2B5EF4-FFF2-40B4-BE49-F238E27FC236}">
                <a16:creationId xmlns:a16="http://schemas.microsoft.com/office/drawing/2014/main" id="{19BA3B6D-7016-7D73-5FCD-75B6B1BB5D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412" y="5754329"/>
            <a:ext cx="3079664" cy="574020"/>
          </a:xfrm>
          <a:prstGeom prst="rect">
            <a:avLst/>
          </a:prstGeom>
        </p:spPr>
      </p:pic>
      <p:pic>
        <p:nvPicPr>
          <p:cNvPr id="6" name="Afbeelding 5" descr="Afbeelding met schermopname, Graphics, Elektrisch blauw, grafische vormgeving&#10;&#10;Automatisch gegenereerde beschrijving">
            <a:extLst>
              <a:ext uri="{FF2B5EF4-FFF2-40B4-BE49-F238E27FC236}">
                <a16:creationId xmlns:a16="http://schemas.microsoft.com/office/drawing/2014/main" id="{35D391D6-F133-3718-F02C-09074FEDBF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406" y="5754329"/>
            <a:ext cx="3079664" cy="57402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Welk plaatje sprak jou het meest aan?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5772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Waar speelt het verhaal zich af? 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 1 plek of op verschillende plekken?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640DEAB4-2CAB-B868-AEF6-4F2CA8118B2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29209" y="5744773"/>
            <a:ext cx="3053291" cy="569104"/>
          </a:xfrm>
          <a:prstGeom prst="rect">
            <a:avLst/>
          </a:prstGeom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28EC1D6F-25C1-4489-B80A-C54AA02BA76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05028" y="5744773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6672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de plaats waar het verhaal zich afspeelt van belang?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Zou het net zo goed of beter op een andere plaats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kunnen spelen?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Afbeelding 8" descr="Afbeelding met schermopname, Graphics, Elektrisch blauw, grafische vormgeving&#10;&#10;Automatisch gegenereerde beschrijving">
            <a:extLst>
              <a:ext uri="{FF2B5EF4-FFF2-40B4-BE49-F238E27FC236}">
                <a16:creationId xmlns:a16="http://schemas.microsoft.com/office/drawing/2014/main" id="{70E402EA-8658-91EC-A3BC-59C5CB8D50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412" y="5754329"/>
            <a:ext cx="3079664" cy="574020"/>
          </a:xfrm>
          <a:prstGeom prst="rect">
            <a:avLst/>
          </a:prstGeom>
        </p:spPr>
      </p:pic>
      <p:pic>
        <p:nvPicPr>
          <p:cNvPr id="10" name="Afbeelding 9" descr="Afbeelding met schermopname, Graphics, Elektrisch blauw, grafische vormgeving&#10;&#10;Automatisch gegenereerde beschrijving">
            <a:extLst>
              <a:ext uri="{FF2B5EF4-FFF2-40B4-BE49-F238E27FC236}">
                <a16:creationId xmlns:a16="http://schemas.microsoft.com/office/drawing/2014/main" id="{A634C57E-D83C-E342-A2E3-BC02B883B9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406" y="5754329"/>
            <a:ext cx="3079664" cy="57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0645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 vind je van de kaft van het boek?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83F80964-7B46-7B81-CE40-0E30B6317DC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29209" y="5744773"/>
            <a:ext cx="3053291" cy="569104"/>
          </a:xfrm>
          <a:prstGeom prst="rect">
            <a:avLst/>
          </a:prstGeom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D65F9FA0-00F8-CC90-B4F2-D3D7BBDD885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05028" y="5744773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5056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Welk personage boeit jou het meest?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hoofdpersoon of juist iemand anders?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Afbeelding 6" descr="Afbeelding met schermopname, Graphics, Elektrisch blauw, grafische vormgeving&#10;&#10;Automatisch gegenereerde beschrijving">
            <a:extLst>
              <a:ext uri="{FF2B5EF4-FFF2-40B4-BE49-F238E27FC236}">
                <a16:creationId xmlns:a16="http://schemas.microsoft.com/office/drawing/2014/main" id="{904CF8C9-C3E2-93AA-FB09-7943AC1077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412" y="5754329"/>
            <a:ext cx="3079664" cy="574020"/>
          </a:xfrm>
          <a:prstGeom prst="rect">
            <a:avLst/>
          </a:prstGeom>
        </p:spPr>
      </p:pic>
      <p:pic>
        <p:nvPicPr>
          <p:cNvPr id="8" name="Afbeelding 7" descr="Afbeelding met schermopname, Graphics, Elektrisch blauw, grafische vormgeving&#10;&#10;Automatisch gegenereerde beschrijving">
            <a:extLst>
              <a:ext uri="{FF2B5EF4-FFF2-40B4-BE49-F238E27FC236}">
                <a16:creationId xmlns:a16="http://schemas.microsoft.com/office/drawing/2014/main" id="{7A0AC3EE-10FA-7380-73E2-E1FBF7039C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406" y="5754329"/>
            <a:ext cx="3079664" cy="57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746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 is de belangrijkste persoon?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A8B4A6CF-4940-743C-C70B-B106EABB306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29209" y="5744773"/>
            <a:ext cx="3053291" cy="569104"/>
          </a:xfrm>
          <a:prstGeom prst="rect">
            <a:avLst/>
          </a:prstGeom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F47751F0-E83E-CDD8-C9DD-DD6AC52BE1D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05028" y="5744773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665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Zijn er veel lange zinnen in het verhaal?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Afbeelding 6" descr="Afbeelding met schermopname, Graphics, Elektrisch blauw, grafische vormgeving&#10;&#10;Automatisch gegenereerde beschrijving">
            <a:extLst>
              <a:ext uri="{FF2B5EF4-FFF2-40B4-BE49-F238E27FC236}">
                <a16:creationId xmlns:a16="http://schemas.microsoft.com/office/drawing/2014/main" id="{FBF267E1-0CF6-DCB8-E1E1-EC1A284659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412" y="5754329"/>
            <a:ext cx="3079664" cy="574020"/>
          </a:xfrm>
          <a:prstGeom prst="rect">
            <a:avLst/>
          </a:prstGeom>
        </p:spPr>
      </p:pic>
      <p:pic>
        <p:nvPicPr>
          <p:cNvPr id="8" name="Afbeelding 7" descr="Afbeelding met schermopname, Graphics, Elektrisch blauw, grafische vormgeving&#10;&#10;Automatisch gegenereerde beschrijving">
            <a:extLst>
              <a:ext uri="{FF2B5EF4-FFF2-40B4-BE49-F238E27FC236}">
                <a16:creationId xmlns:a16="http://schemas.microsoft.com/office/drawing/2014/main" id="{2C1E1577-DC39-E2ED-C0FC-9765FEB16D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406" y="5754329"/>
            <a:ext cx="3079664" cy="57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9557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 vind je niet leuk?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935E5F75-1978-E21F-8142-3C4513379A6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50593" y="5759245"/>
            <a:ext cx="3053291" cy="569104"/>
          </a:xfrm>
          <a:prstGeom prst="rect">
            <a:avLst/>
          </a:prstGeom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9BF6CA79-2713-F511-EC01-EA7068B34CF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26412" y="5759245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1037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Doet een van de personages je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denken aan iemand die je kent?</a:t>
            </a:r>
            <a:endParaRPr lang="en-US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21C4FCC4-22E4-9B09-8300-0D04AB978CB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29209" y="5744773"/>
            <a:ext cx="3053291" cy="569104"/>
          </a:xfrm>
          <a:prstGeom prst="rect">
            <a:avLst/>
          </a:prstGeom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2BD52999-D350-F316-0FCA-DEB633C1DA4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05028" y="5744773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3656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 weet je van de schrijver?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Afbeelding 5" descr="Afbeelding met schermopname, Graphics, Elektrisch blauw, grafische vormgeving&#10;&#10;Automatisch gegenereerde beschrijving">
            <a:extLst>
              <a:ext uri="{FF2B5EF4-FFF2-40B4-BE49-F238E27FC236}">
                <a16:creationId xmlns:a16="http://schemas.microsoft.com/office/drawing/2014/main" id="{87EB18C1-5035-CF11-9849-4C19880D14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412" y="5754329"/>
            <a:ext cx="3079664" cy="574020"/>
          </a:xfrm>
          <a:prstGeom prst="rect">
            <a:avLst/>
          </a:prstGeom>
        </p:spPr>
      </p:pic>
      <p:pic>
        <p:nvPicPr>
          <p:cNvPr id="7" name="Afbeelding 6" descr="Afbeelding met schermopname, Graphics, Elektrisch blauw, grafische vormgeving&#10;&#10;Automatisch gegenereerde beschrijving">
            <a:extLst>
              <a:ext uri="{FF2B5EF4-FFF2-40B4-BE49-F238E27FC236}">
                <a16:creationId xmlns:a16="http://schemas.microsoft.com/office/drawing/2014/main" id="{9B815643-1660-4D49-5FFF-858019E669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406" y="5754329"/>
            <a:ext cx="3079664" cy="57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5461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Gebeurt het nu? Of lang geleden?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het een herinnering?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Waarom denk je dat?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DA5BDAC1-D281-73D1-8F34-F77CC16A55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29209" y="5744773"/>
            <a:ext cx="3053291" cy="569104"/>
          </a:xfrm>
          <a:prstGeom prst="rect">
            <a:avLst/>
          </a:prstGeom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BF057FB7-53A6-394F-F1BC-9F99072782E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05028" y="5744773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3303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Welke personages vind je niet aardig?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Afbeelding 5" descr="Afbeelding met schermopname, Graphics, Elektrisch blauw, grafische vormgeving&#10;&#10;Automatisch gegenereerde beschrijving">
            <a:extLst>
              <a:ext uri="{FF2B5EF4-FFF2-40B4-BE49-F238E27FC236}">
                <a16:creationId xmlns:a16="http://schemas.microsoft.com/office/drawing/2014/main" id="{2C844178-41CA-7C39-0418-B114C529A5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412" y="5754329"/>
            <a:ext cx="3079664" cy="574020"/>
          </a:xfrm>
          <a:prstGeom prst="rect">
            <a:avLst/>
          </a:prstGeom>
        </p:spPr>
      </p:pic>
      <p:pic>
        <p:nvPicPr>
          <p:cNvPr id="7" name="Afbeelding 6" descr="Afbeelding met schermopname, Graphics, Elektrisch blauw, grafische vormgeving&#10;&#10;Automatisch gegenereerde beschrijving">
            <a:extLst>
              <a:ext uri="{FF2B5EF4-FFF2-40B4-BE49-F238E27FC236}">
                <a16:creationId xmlns:a16="http://schemas.microsoft.com/office/drawing/2014/main" id="{F4BBC1EB-83FD-F49A-B903-955E03FAF4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406" y="5754329"/>
            <a:ext cx="3079664" cy="57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7258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welke tijd speelt het verhaal zich af?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DD5A3FA3-AD1D-1948-9580-287EDFC49A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29209" y="5744773"/>
            <a:ext cx="3053291" cy="569104"/>
          </a:xfrm>
          <a:prstGeom prst="rect">
            <a:avLst/>
          </a:prstGeom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3A46932D-FD07-AB6D-2F7A-DF63214230C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05028" y="5744773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4295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Bedenk zelf een speciale vraag en stel die aan je buurman of buurvrouw!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Afbeelding 8" descr="Afbeelding met schermopname, Graphics, Elektrisch blauw, grafische vormgeving&#10;&#10;Automatisch gegenereerde beschrijving">
            <a:extLst>
              <a:ext uri="{FF2B5EF4-FFF2-40B4-BE49-F238E27FC236}">
                <a16:creationId xmlns:a16="http://schemas.microsoft.com/office/drawing/2014/main" id="{E3121F14-FF35-CA8B-E999-A36745CC88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412" y="5754329"/>
            <a:ext cx="3079664" cy="574020"/>
          </a:xfrm>
          <a:prstGeom prst="rect">
            <a:avLst/>
          </a:prstGeom>
        </p:spPr>
      </p:pic>
      <p:pic>
        <p:nvPicPr>
          <p:cNvPr id="10" name="Afbeelding 9" descr="Afbeelding met schermopname, Graphics, Elektrisch blauw, grafische vormgeving&#10;&#10;Automatisch gegenereerde beschrijving">
            <a:extLst>
              <a:ext uri="{FF2B5EF4-FFF2-40B4-BE49-F238E27FC236}">
                <a16:creationId xmlns:a16="http://schemas.microsoft.com/office/drawing/2014/main" id="{FB037F7C-1339-4B33-8BBD-425E63C07D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406" y="5754329"/>
            <a:ext cx="3079664" cy="57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6457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Hoe lang duurt het verhaal?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12EBA6A4-EBB7-2633-D969-96B60C9C78F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29209" y="5744773"/>
            <a:ext cx="3053291" cy="569104"/>
          </a:xfrm>
          <a:prstGeom prst="rect">
            <a:avLst/>
          </a:prstGeom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90EA599B-DB3A-6F86-858F-60BEB720669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05028" y="5744773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8936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Wordt het verhaal verteld in de volgorde waarin de gebeurtenissen plaats vinden?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Afbeelding 5" descr="Afbeelding met schermopname, Graphics, Elektrisch blauw, grafische vormgeving&#10;&#10;Automatisch gegenereerde beschrijving">
            <a:extLst>
              <a:ext uri="{FF2B5EF4-FFF2-40B4-BE49-F238E27FC236}">
                <a16:creationId xmlns:a16="http://schemas.microsoft.com/office/drawing/2014/main" id="{B08587FA-3A22-F070-FE78-5211E9D82E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412" y="5754329"/>
            <a:ext cx="3079664" cy="574020"/>
          </a:xfrm>
          <a:prstGeom prst="rect">
            <a:avLst/>
          </a:prstGeom>
        </p:spPr>
      </p:pic>
      <p:pic>
        <p:nvPicPr>
          <p:cNvPr id="7" name="Afbeelding 6" descr="Afbeelding met schermopname, Graphics, Elektrisch blauw, grafische vormgeving&#10;&#10;Automatisch gegenereerde beschrijving">
            <a:extLst>
              <a:ext uri="{FF2B5EF4-FFF2-40B4-BE49-F238E27FC236}">
                <a16:creationId xmlns:a16="http://schemas.microsoft.com/office/drawing/2014/main" id="{E9ADDF26-1335-C3A0-44DA-6D55BE281B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406" y="5754329"/>
            <a:ext cx="3079664" cy="57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8232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 vertelt het verhaal?</a:t>
            </a:r>
            <a:endParaRPr lang="en-US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BADF8BD4-F362-17A2-2962-E7E826560B9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29209" y="5744773"/>
            <a:ext cx="3053291" cy="569104"/>
          </a:xfrm>
          <a:prstGeom prst="rect">
            <a:avLst/>
          </a:prstGeom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640A82C4-7777-E6DB-0AC4-C7709C451F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05028" y="5744773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8044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Herken je iets in dit verhaal uit andere boeken of verhalen?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Afbeelding 5" descr="Afbeelding met schermopname, Graphics, Elektrisch blauw, grafische vormgeving&#10;&#10;Automatisch gegenereerde beschrijving">
            <a:extLst>
              <a:ext uri="{FF2B5EF4-FFF2-40B4-BE49-F238E27FC236}">
                <a16:creationId xmlns:a16="http://schemas.microsoft.com/office/drawing/2014/main" id="{6082543E-24A9-7D41-F150-E2ADD5E68C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412" y="5754329"/>
            <a:ext cx="3079664" cy="574020"/>
          </a:xfrm>
          <a:prstGeom prst="rect">
            <a:avLst/>
          </a:prstGeom>
        </p:spPr>
      </p:pic>
      <p:pic>
        <p:nvPicPr>
          <p:cNvPr id="7" name="Afbeelding 6" descr="Afbeelding met schermopname, Graphics, Elektrisch blauw, grafische vormgeving&#10;&#10;Automatisch gegenereerde beschrijving">
            <a:extLst>
              <a:ext uri="{FF2B5EF4-FFF2-40B4-BE49-F238E27FC236}">
                <a16:creationId xmlns:a16="http://schemas.microsoft.com/office/drawing/2014/main" id="{94CEBB59-EC1C-52F3-0727-D7ADE68CC8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406" y="5754329"/>
            <a:ext cx="3079664" cy="57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222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Bedenk zelf eens een vraag en stel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aan je buurman of buurvrouw!</a:t>
            </a:r>
            <a:endParaRPr lang="en-US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Afbeelding 5" descr="Afbeelding met Graphics, grafische vormgeving, Kleurrijkheid, Magenta&#10;&#10;Automatisch gegenereerde beschrijving">
            <a:extLst>
              <a:ext uri="{FF2B5EF4-FFF2-40B4-BE49-F238E27FC236}">
                <a16:creationId xmlns:a16="http://schemas.microsoft.com/office/drawing/2014/main" id="{0B278208-0AE9-DC92-6775-642B4BECE4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994" y="5744773"/>
            <a:ext cx="3129336" cy="574020"/>
          </a:xfrm>
          <a:prstGeom prst="rect">
            <a:avLst/>
          </a:prstGeom>
        </p:spPr>
      </p:pic>
      <p:pic>
        <p:nvPicPr>
          <p:cNvPr id="7" name="Afbeelding 6" descr="Afbeelding met Graphics, grafische vormgeving, Kleurrijkheid, Magenta&#10;&#10;Automatisch gegenereerde beschrijving">
            <a:extLst>
              <a:ext uri="{FF2B5EF4-FFF2-40B4-BE49-F238E27FC236}">
                <a16:creationId xmlns:a16="http://schemas.microsoft.com/office/drawing/2014/main" id="{A41FC6F4-3640-8E80-9CE8-DE1449D100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1186" y="5744773"/>
            <a:ext cx="3129336" cy="57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2410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het een boek uit een serie? 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 je nog andere boeken?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8DDAD2B1-9667-527B-BAC6-A6131AFCB7C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29209" y="5744773"/>
            <a:ext cx="3053291" cy="569104"/>
          </a:xfrm>
          <a:prstGeom prst="rect">
            <a:avLst/>
          </a:prstGeom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30A8CE50-B711-DDF5-E685-71EFC99E657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05028" y="5744773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5902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Welke kenmerken horen typisch bij deze tekst?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Afbeelding 5" descr="Afbeelding met schermopname, Graphics, Elektrisch blauw, grafische vormgeving&#10;&#10;Automatisch gegenereerde beschrijving">
            <a:extLst>
              <a:ext uri="{FF2B5EF4-FFF2-40B4-BE49-F238E27FC236}">
                <a16:creationId xmlns:a16="http://schemas.microsoft.com/office/drawing/2014/main" id="{76A7CCB4-82B3-B9CA-3578-93536E142F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412" y="5754329"/>
            <a:ext cx="3079664" cy="574020"/>
          </a:xfrm>
          <a:prstGeom prst="rect">
            <a:avLst/>
          </a:prstGeom>
        </p:spPr>
      </p:pic>
      <p:pic>
        <p:nvPicPr>
          <p:cNvPr id="7" name="Afbeelding 6" descr="Afbeelding met schermopname, Graphics, Elektrisch blauw, grafische vormgeving&#10;&#10;Automatisch gegenereerde beschrijving">
            <a:extLst>
              <a:ext uri="{FF2B5EF4-FFF2-40B4-BE49-F238E27FC236}">
                <a16:creationId xmlns:a16="http://schemas.microsoft.com/office/drawing/2014/main" id="{2CBE0FE3-6E4C-2502-FAB6-321EC212B1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406" y="5754329"/>
            <a:ext cx="3079664" cy="57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6740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Toen je het boek voor het eerst zag,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herkende je toen de naam van de schrijver?</a:t>
            </a:r>
            <a:endParaRPr lang="en-US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FB74A866-91E7-54A3-292F-CC989CEF60B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29209" y="5744773"/>
            <a:ext cx="3053291" cy="569104"/>
          </a:xfrm>
          <a:prstGeom prst="rect">
            <a:avLst/>
          </a:prstGeom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A1357FD1-2125-1ABA-24B3-519422C1F0A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05028" y="5744773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5372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Welke boeken heeft deze schrijver nog meer geschreven?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Afbeelding 5" descr="Afbeelding met schermopname, Graphics, Elektrisch blauw, grafische vormgeving&#10;&#10;Automatisch gegenereerde beschrijving">
            <a:extLst>
              <a:ext uri="{FF2B5EF4-FFF2-40B4-BE49-F238E27FC236}">
                <a16:creationId xmlns:a16="http://schemas.microsoft.com/office/drawing/2014/main" id="{B5779B08-109F-F97E-314F-DC717DE804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412" y="5754329"/>
            <a:ext cx="3079664" cy="574020"/>
          </a:xfrm>
          <a:prstGeom prst="rect">
            <a:avLst/>
          </a:prstGeom>
        </p:spPr>
      </p:pic>
      <p:pic>
        <p:nvPicPr>
          <p:cNvPr id="7" name="Afbeelding 6" descr="Afbeelding met schermopname, Graphics, Elektrisch blauw, grafische vormgeving&#10;&#10;Automatisch gegenereerde beschrijving">
            <a:extLst>
              <a:ext uri="{FF2B5EF4-FFF2-40B4-BE49-F238E27FC236}">
                <a16:creationId xmlns:a16="http://schemas.microsoft.com/office/drawing/2014/main" id="{D1BE6551-8468-5415-F0AF-4EF9BDA5B5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406" y="5754329"/>
            <a:ext cx="3079664" cy="57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4633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Als de schrijver hier op bezoek was,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 zou je dan aan hem / haar vragen?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5AD940D6-3A8D-C461-F25C-09EB65BA57C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29209" y="5744773"/>
            <a:ext cx="3053291" cy="569104"/>
          </a:xfrm>
          <a:prstGeom prst="rect">
            <a:avLst/>
          </a:prstGeom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A02020F3-FE0B-41FE-F507-EFFA71BB207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05028" y="5744773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6434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Welk cijfer zou je dit boek geven?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waarom dit cijfer?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Afbeelding 5" descr="Afbeelding met schermopname, Graphics, Elektrisch blauw, grafische vormgeving&#10;&#10;Automatisch gegenereerde beschrijving">
            <a:extLst>
              <a:ext uri="{FF2B5EF4-FFF2-40B4-BE49-F238E27FC236}">
                <a16:creationId xmlns:a16="http://schemas.microsoft.com/office/drawing/2014/main" id="{AB01294F-D2E2-8793-EB39-B004B2CDF8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412" y="5754329"/>
            <a:ext cx="3079664" cy="574020"/>
          </a:xfrm>
          <a:prstGeom prst="rect">
            <a:avLst/>
          </a:prstGeom>
        </p:spPr>
      </p:pic>
      <p:pic>
        <p:nvPicPr>
          <p:cNvPr id="7" name="Afbeelding 6" descr="Afbeelding met schermopname, Graphics, Elektrisch blauw, grafische vormgeving&#10;&#10;Automatisch gegenereerde beschrijving">
            <a:extLst>
              <a:ext uri="{FF2B5EF4-FFF2-40B4-BE49-F238E27FC236}">
                <a16:creationId xmlns:a16="http://schemas.microsoft.com/office/drawing/2014/main" id="{D58E3D98-7352-0DFD-7AB2-D7F1DB2D20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406" y="5754329"/>
            <a:ext cx="3079664" cy="57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7290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A2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2722152" y="2103437"/>
            <a:ext cx="674768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7200" b="1" dirty="0">
                <a:solidFill>
                  <a:prstClr val="white"/>
                </a:solidFill>
                <a:latin typeface="Cairo Bold" panose="020B0604020202020204" charset="-78"/>
                <a:cs typeface="Cairo Bold" panose="020B0604020202020204" charset="-78"/>
              </a:rPr>
              <a:t>D - kaarten</a:t>
            </a:r>
            <a:endParaRPr kumimoji="0" lang="nl-NL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iro Bold" panose="020B0604020202020204" charset="-78"/>
              <a:cs typeface="Cairo Bold" panose="020B0604020202020204" charset="-78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AC15A805-52D0-4380-85E4-266623567899}"/>
              </a:ext>
            </a:extLst>
          </p:cNvPr>
          <p:cNvSpPr txBox="1"/>
          <p:nvPr/>
        </p:nvSpPr>
        <p:spPr>
          <a:xfrm>
            <a:off x="1772738" y="3148891"/>
            <a:ext cx="86465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dirty="0">
                <a:solidFill>
                  <a:schemeClr val="bg1"/>
                </a:solidFill>
                <a:latin typeface="Cairo Bold" panose="020B0604020202020204" charset="-78"/>
                <a:ea typeface="+mj-ea"/>
                <a:cs typeface="Cairo Bold" panose="020B0604020202020204" charset="-78"/>
              </a:rPr>
              <a:t>Voor gedichten</a:t>
            </a:r>
          </a:p>
          <a:p>
            <a:pPr algn="ctr"/>
            <a:endParaRPr lang="nl-NL" sz="3200" dirty="0">
              <a:solidFill>
                <a:schemeClr val="bg1"/>
              </a:solidFill>
              <a:latin typeface="Cairo Bold" panose="020B0604020202020204" charset="-78"/>
              <a:ea typeface="+mj-ea"/>
              <a:cs typeface="Cairo Bold" panose="020B0604020202020204" charset="-78"/>
            </a:endParaRPr>
          </a:p>
        </p:txBody>
      </p:sp>
      <p:pic>
        <p:nvPicPr>
          <p:cNvPr id="3" name="Tijdelijke aanduiding voor inhoud 5">
            <a:extLst>
              <a:ext uri="{FF2B5EF4-FFF2-40B4-BE49-F238E27FC236}">
                <a16:creationId xmlns:a16="http://schemas.microsoft.com/office/drawing/2014/main" id="{70442E50-90E6-763A-B9B7-5F25D702D5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2436" y="3845221"/>
            <a:ext cx="1801091" cy="276736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7535455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er een moment in het gedicht dat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jij nu voor je ziet?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76784272-B8FE-0E5C-4951-76542B580F5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29209" y="5744773"/>
            <a:ext cx="3053291" cy="569104"/>
          </a:xfrm>
          <a:prstGeom prst="rect">
            <a:avLst/>
          </a:prstGeom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A638CDF3-9F67-C2D7-36C3-7D226AA9D83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05028" y="5744773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5034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 descr="Afbeelding met Graphics, Kleurrijkheid, schermopname, paars&#10;&#10;Automatisch gegenereerde beschrijving">
            <a:extLst>
              <a:ext uri="{FF2B5EF4-FFF2-40B4-BE49-F238E27FC236}">
                <a16:creationId xmlns:a16="http://schemas.microsoft.com/office/drawing/2014/main" id="{8ACE8941-7F5E-BAD5-236C-1AD9FE6DDA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412" y="5765635"/>
            <a:ext cx="3079664" cy="564908"/>
          </a:xfrm>
          <a:prstGeom prst="rect">
            <a:avLst/>
          </a:prstGeom>
        </p:spPr>
      </p:pic>
      <p:pic>
        <p:nvPicPr>
          <p:cNvPr id="6" name="Afbeelding 5" descr="Afbeelding met Graphics, Kleurrijkheid, schermopname, paars&#10;&#10;Automatisch gegenereerde beschrijving">
            <a:extLst>
              <a:ext uri="{FF2B5EF4-FFF2-40B4-BE49-F238E27FC236}">
                <a16:creationId xmlns:a16="http://schemas.microsoft.com/office/drawing/2014/main" id="{79AAD521-41B5-7A5F-6AA9-56078EB863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406" y="5765635"/>
            <a:ext cx="3079664" cy="56490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Moet een gedicht altijd rijmen?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56037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 je nog iets van deze dichter lezen?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59B0A78C-35FD-E066-C33E-80AE45D2C45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29209" y="5744773"/>
            <a:ext cx="3053291" cy="569104"/>
          </a:xfrm>
          <a:prstGeom prst="rect">
            <a:avLst/>
          </a:prstGeom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7EE59C72-FC87-D6D6-86E7-A6B2645C2C2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05028" y="5744773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2916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 je een spannend stuk noemen?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 ja, welk stuk?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6ECE2716-FBF2-59FD-03DD-3CAC68FE288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50593" y="5759245"/>
            <a:ext cx="3053291" cy="569104"/>
          </a:xfrm>
          <a:prstGeom prst="rect">
            <a:avLst/>
          </a:prstGeom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CF9EFFBC-4FA1-E607-4872-D5EA02EA27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26412" y="5759245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6083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Heb je een ritme gevoeld?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Afbeelding 5" descr="Afbeelding met Graphics, Kleurrijkheid, schermopname, paars&#10;&#10;Automatisch gegenereerde beschrijving">
            <a:extLst>
              <a:ext uri="{FF2B5EF4-FFF2-40B4-BE49-F238E27FC236}">
                <a16:creationId xmlns:a16="http://schemas.microsoft.com/office/drawing/2014/main" id="{5E46C5A7-F21C-90C0-D936-42E8B86D69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412" y="5765635"/>
            <a:ext cx="3079664" cy="564908"/>
          </a:xfrm>
          <a:prstGeom prst="rect">
            <a:avLst/>
          </a:prstGeom>
        </p:spPr>
      </p:pic>
      <p:pic>
        <p:nvPicPr>
          <p:cNvPr id="7" name="Afbeelding 6" descr="Afbeelding met Graphics, Kleurrijkheid, schermopname, paars&#10;&#10;Automatisch gegenereerde beschrijving">
            <a:extLst>
              <a:ext uri="{FF2B5EF4-FFF2-40B4-BE49-F238E27FC236}">
                <a16:creationId xmlns:a16="http://schemas.microsoft.com/office/drawing/2014/main" id="{C95816DA-27EC-46BF-E7DD-BDD35C59D1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412" y="5765635"/>
            <a:ext cx="3079664" cy="564908"/>
          </a:xfrm>
          <a:prstGeom prst="rect">
            <a:avLst/>
          </a:prstGeom>
        </p:spPr>
      </p:pic>
      <p:pic>
        <p:nvPicPr>
          <p:cNvPr id="8" name="Afbeelding 7" descr="Afbeelding met Graphics, Kleurrijkheid, schermopname, paars&#10;&#10;Automatisch gegenereerde beschrijving">
            <a:extLst>
              <a:ext uri="{FF2B5EF4-FFF2-40B4-BE49-F238E27FC236}">
                <a16:creationId xmlns:a16="http://schemas.microsoft.com/office/drawing/2014/main" id="{508F20FB-97F4-D6F1-1C00-56CF0ABE49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406" y="5765635"/>
            <a:ext cx="3079664" cy="56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0176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Hoe weet je dat dit een gedicht is?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F0F54782-99FE-3A0B-A26D-0E4F6C25BE9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29209" y="5744773"/>
            <a:ext cx="3053291" cy="569104"/>
          </a:xfrm>
          <a:prstGeom prst="rect">
            <a:avLst/>
          </a:prstGeom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8B6982CA-BA3C-BAE6-D177-480F36938BF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05028" y="5744773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54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 is het verschil tussen een lied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een gedicht?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Afbeelding 6" descr="Afbeelding met Graphics, Kleurrijkheid, schermopname, paars&#10;&#10;Automatisch gegenereerde beschrijving">
            <a:extLst>
              <a:ext uri="{FF2B5EF4-FFF2-40B4-BE49-F238E27FC236}">
                <a16:creationId xmlns:a16="http://schemas.microsoft.com/office/drawing/2014/main" id="{3CE20678-42F8-B582-DE35-4DB3C73589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412" y="5765635"/>
            <a:ext cx="3079664" cy="564908"/>
          </a:xfrm>
          <a:prstGeom prst="rect">
            <a:avLst/>
          </a:prstGeom>
        </p:spPr>
      </p:pic>
      <p:pic>
        <p:nvPicPr>
          <p:cNvPr id="8" name="Afbeelding 7" descr="Afbeelding met Graphics, Kleurrijkheid, schermopname, paars&#10;&#10;Automatisch gegenereerde beschrijving">
            <a:extLst>
              <a:ext uri="{FF2B5EF4-FFF2-40B4-BE49-F238E27FC236}">
                <a16:creationId xmlns:a16="http://schemas.microsoft.com/office/drawing/2014/main" id="{47F13588-A1BA-5806-D6E8-6CDD9E1F75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406" y="5765635"/>
            <a:ext cx="3079664" cy="56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9272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Staan er woorden in dit gedicht die je lelijk vindt?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BF015D0D-F79B-8440-B51E-B568BD82580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29209" y="5744773"/>
            <a:ext cx="3053291" cy="569104"/>
          </a:xfrm>
          <a:prstGeom prst="rect">
            <a:avLst/>
          </a:prstGeom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017BF42B-7428-1454-A0BF-BA3B59E41A4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05028" y="5744773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364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 je mensen die het gedicht mooi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zouden vinden? Wie zijn dat?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Afbeelding 5" descr="Afbeelding met Graphics, Kleurrijkheid, schermopname, paars&#10;&#10;Automatisch gegenereerde beschrijving">
            <a:extLst>
              <a:ext uri="{FF2B5EF4-FFF2-40B4-BE49-F238E27FC236}">
                <a16:creationId xmlns:a16="http://schemas.microsoft.com/office/drawing/2014/main" id="{313EBC23-081D-DBDB-684E-C4A4AD6F76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412" y="5765635"/>
            <a:ext cx="3079664" cy="564908"/>
          </a:xfrm>
          <a:prstGeom prst="rect">
            <a:avLst/>
          </a:prstGeom>
        </p:spPr>
      </p:pic>
      <p:pic>
        <p:nvPicPr>
          <p:cNvPr id="7" name="Afbeelding 6" descr="Afbeelding met Graphics, Kleurrijkheid, schermopname, paars&#10;&#10;Automatisch gegenereerde beschrijving">
            <a:extLst>
              <a:ext uri="{FF2B5EF4-FFF2-40B4-BE49-F238E27FC236}">
                <a16:creationId xmlns:a16="http://schemas.microsoft.com/office/drawing/2014/main" id="{10E06EE6-8212-D296-AB7F-D36F3F3F50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406" y="5765635"/>
            <a:ext cx="3079664" cy="56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0885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 is het verschil tussen een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verhaal en een gedicht?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5E1559CE-2E24-58C2-F42A-4330FDB2334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29209" y="5744773"/>
            <a:ext cx="3053291" cy="569104"/>
          </a:xfrm>
          <a:prstGeom prst="rect">
            <a:avLst/>
          </a:prstGeom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DD2C9E89-BFCD-C33B-85F3-A17C726C582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05028" y="5744773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9270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Staan er woorden in het gedicht die meer dan 1 betekenis hebben?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Welke?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Afbeelding 5" descr="Afbeelding met Graphics, Kleurrijkheid, schermopname, paars&#10;&#10;Automatisch gegenereerde beschrijving">
            <a:extLst>
              <a:ext uri="{FF2B5EF4-FFF2-40B4-BE49-F238E27FC236}">
                <a16:creationId xmlns:a16="http://schemas.microsoft.com/office/drawing/2014/main" id="{1D4755E0-8ACD-EC85-48EA-9C99939150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412" y="5765635"/>
            <a:ext cx="3079664" cy="564908"/>
          </a:xfrm>
          <a:prstGeom prst="rect">
            <a:avLst/>
          </a:prstGeom>
        </p:spPr>
      </p:pic>
      <p:pic>
        <p:nvPicPr>
          <p:cNvPr id="7" name="Afbeelding 6" descr="Afbeelding met Graphics, Kleurrijkheid, schermopname, paars&#10;&#10;Automatisch gegenereerde beschrijving">
            <a:extLst>
              <a:ext uri="{FF2B5EF4-FFF2-40B4-BE49-F238E27FC236}">
                <a16:creationId xmlns:a16="http://schemas.microsoft.com/office/drawing/2014/main" id="{375D258D-9782-776C-A50E-ABE40E5681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406" y="5765635"/>
            <a:ext cx="3079664" cy="56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8750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Bedenk zelf eens een vraag en stel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aan je buurman of buurvrouw!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2D13141C-5E53-1532-E8FF-75600AA3E05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29209" y="5744773"/>
            <a:ext cx="3053291" cy="569104"/>
          </a:xfrm>
          <a:prstGeom prst="rect">
            <a:avLst/>
          </a:prstGeom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C93A8573-6F4E-F6AA-304F-1A5EB9BD4E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05028" y="5744773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4276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Staan er woorden in dit gedicht die je mooi vindt?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Afbeelding 5" descr="Afbeelding met Graphics, Kleurrijkheid, schermopname, paars&#10;&#10;Automatisch gegenereerde beschrijving">
            <a:extLst>
              <a:ext uri="{FF2B5EF4-FFF2-40B4-BE49-F238E27FC236}">
                <a16:creationId xmlns:a16="http://schemas.microsoft.com/office/drawing/2014/main" id="{BFE9B9CB-2570-954E-3C2F-7EB4C70BA5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412" y="5765635"/>
            <a:ext cx="3079664" cy="564908"/>
          </a:xfrm>
          <a:prstGeom prst="rect">
            <a:avLst/>
          </a:prstGeom>
        </p:spPr>
      </p:pic>
      <p:pic>
        <p:nvPicPr>
          <p:cNvPr id="7" name="Afbeelding 6" descr="Afbeelding met Graphics, Kleurrijkheid, schermopname, paars&#10;&#10;Automatisch gegenereerde beschrijving">
            <a:extLst>
              <a:ext uri="{FF2B5EF4-FFF2-40B4-BE49-F238E27FC236}">
                <a16:creationId xmlns:a16="http://schemas.microsoft.com/office/drawing/2014/main" id="{72AB8518-C124-CF02-49D5-E00BB9CD57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406" y="5765635"/>
            <a:ext cx="3079664" cy="56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4333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Zit er herhaling in?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Waar?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A9309AE3-747C-448E-6A08-E9EF573A53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29209" y="5744773"/>
            <a:ext cx="3053291" cy="569104"/>
          </a:xfrm>
          <a:prstGeom prst="rect">
            <a:avLst/>
          </a:prstGeom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2D2C4A74-FA90-77B9-0B13-E25C1C2ADE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05028" y="5744773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7249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Snap je </a:t>
            </a:r>
            <a:r>
              <a:rPr lang="en-US" sz="3600" dirty="0" err="1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iets</a:t>
            </a:r>
            <a:r>
              <a:rPr lang="en-US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niet</a:t>
            </a:r>
            <a:r>
              <a:rPr lang="en-US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6" name="Afbeelding 5" descr="Afbeelding met Graphics, grafische vormgeving, Kleurrijkheid, Magenta&#10;&#10;Automatisch gegenereerde beschrijving">
            <a:extLst>
              <a:ext uri="{FF2B5EF4-FFF2-40B4-BE49-F238E27FC236}">
                <a16:creationId xmlns:a16="http://schemas.microsoft.com/office/drawing/2014/main" id="{F572A651-7E62-9F15-5EEB-4431454F66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994" y="5744773"/>
            <a:ext cx="3129336" cy="574020"/>
          </a:xfrm>
          <a:prstGeom prst="rect">
            <a:avLst/>
          </a:prstGeom>
        </p:spPr>
      </p:pic>
      <p:pic>
        <p:nvPicPr>
          <p:cNvPr id="7" name="Afbeelding 6" descr="Afbeelding met Graphics, grafische vormgeving, Kleurrijkheid, Magenta&#10;&#10;Automatisch gegenereerde beschrijving">
            <a:extLst>
              <a:ext uri="{FF2B5EF4-FFF2-40B4-BE49-F238E27FC236}">
                <a16:creationId xmlns:a16="http://schemas.microsoft.com/office/drawing/2014/main" id="{F52A85B5-C897-FAA6-832C-9FB6D24277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1186" y="5744773"/>
            <a:ext cx="3129336" cy="57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2117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 je een stuk van het gedicht noemen dat echt gebeurd kan zijn?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Afbeelding 5" descr="Afbeelding met Graphics, Kleurrijkheid, schermopname, paars&#10;&#10;Automatisch gegenereerde beschrijving">
            <a:extLst>
              <a:ext uri="{FF2B5EF4-FFF2-40B4-BE49-F238E27FC236}">
                <a16:creationId xmlns:a16="http://schemas.microsoft.com/office/drawing/2014/main" id="{FB702908-9C72-9DFF-32F8-0ABFFE260C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412" y="5765635"/>
            <a:ext cx="3079664" cy="564908"/>
          </a:xfrm>
          <a:prstGeom prst="rect">
            <a:avLst/>
          </a:prstGeom>
        </p:spPr>
      </p:pic>
      <p:pic>
        <p:nvPicPr>
          <p:cNvPr id="7" name="Afbeelding 6" descr="Afbeelding met Graphics, Kleurrijkheid, schermopname, paars&#10;&#10;Automatisch gegenereerde beschrijving">
            <a:extLst>
              <a:ext uri="{FF2B5EF4-FFF2-40B4-BE49-F238E27FC236}">
                <a16:creationId xmlns:a16="http://schemas.microsoft.com/office/drawing/2014/main" id="{B6617E66-EFAF-BDB1-6C58-8B12B31715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406" y="5765635"/>
            <a:ext cx="3079664" cy="56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0984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 je een stuk van het gedicht noemen dat niet echt gebeurd kan zijn?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186CDFCF-D3B7-735C-77F9-90137BC73AA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29209" y="5744773"/>
            <a:ext cx="3053291" cy="569104"/>
          </a:xfrm>
          <a:prstGeom prst="rect">
            <a:avLst/>
          </a:prstGeom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799C525C-0543-58A8-DB6A-009B6B6C6D5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05028" y="5744773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6718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 je het nog een keer lezen?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Afbeelding 8" descr="Afbeelding met Graphics, Kleurrijkheid, schermopname, paars&#10;&#10;Automatisch gegenereerde beschrijving">
            <a:extLst>
              <a:ext uri="{FF2B5EF4-FFF2-40B4-BE49-F238E27FC236}">
                <a16:creationId xmlns:a16="http://schemas.microsoft.com/office/drawing/2014/main" id="{02592562-2468-F850-2E12-159D3482F8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412" y="5765635"/>
            <a:ext cx="3079664" cy="564908"/>
          </a:xfrm>
          <a:prstGeom prst="rect">
            <a:avLst/>
          </a:prstGeom>
        </p:spPr>
      </p:pic>
      <p:pic>
        <p:nvPicPr>
          <p:cNvPr id="10" name="Afbeelding 9" descr="Afbeelding met Graphics, Kleurrijkheid, schermopname, paars&#10;&#10;Automatisch gegenereerde beschrijving">
            <a:extLst>
              <a:ext uri="{FF2B5EF4-FFF2-40B4-BE49-F238E27FC236}">
                <a16:creationId xmlns:a16="http://schemas.microsoft.com/office/drawing/2014/main" id="{60087C67-1914-F458-9817-30CF999C19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406" y="5765635"/>
            <a:ext cx="3079664" cy="56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3887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het een gedicht om snel of langzaam te lezen?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BEFB10CA-648D-A567-BF2C-38DF15DC79B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29209" y="5744773"/>
            <a:ext cx="3053291" cy="569104"/>
          </a:xfrm>
          <a:prstGeom prst="rect">
            <a:avLst/>
          </a:prstGeom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9F79306E-337A-0A7B-4705-C249EDBF766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05028" y="5744773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4506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 vind je het belangrijkst aan dit gedicht?</a:t>
            </a:r>
            <a:endParaRPr lang="en-US" sz="3600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Afbeelding 5" descr="Afbeelding met Graphics, Kleurrijkheid, schermopname, paars&#10;&#10;Automatisch gegenereerde beschrijving">
            <a:extLst>
              <a:ext uri="{FF2B5EF4-FFF2-40B4-BE49-F238E27FC236}">
                <a16:creationId xmlns:a16="http://schemas.microsoft.com/office/drawing/2014/main" id="{B6B2056A-0BD5-C738-5727-6A9C6090B0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412" y="5765635"/>
            <a:ext cx="3079664" cy="564908"/>
          </a:xfrm>
          <a:prstGeom prst="rect">
            <a:avLst/>
          </a:prstGeom>
        </p:spPr>
      </p:pic>
      <p:pic>
        <p:nvPicPr>
          <p:cNvPr id="7" name="Afbeelding 6" descr="Afbeelding met Graphics, Kleurrijkheid, schermopname, paars&#10;&#10;Automatisch gegenereerde beschrijving">
            <a:extLst>
              <a:ext uri="{FF2B5EF4-FFF2-40B4-BE49-F238E27FC236}">
                <a16:creationId xmlns:a16="http://schemas.microsoft.com/office/drawing/2014/main" id="{7E4F29EB-DC30-5203-948A-25DBC6685A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406" y="5765635"/>
            <a:ext cx="3079664" cy="56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9445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5D3168-7E35-4FDA-B6FB-711C4A44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b="1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1E960D-F21A-4723-8B6B-4A8455EA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656"/>
            <a:ext cx="10515600" cy="4351338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nl-NL" sz="3600" dirty="0">
                <a:solidFill>
                  <a:srgbClr val="081B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Zijn er klanken die steeds terugkomen?</a:t>
            </a:r>
            <a:endParaRPr lang="en-US" dirty="0">
              <a:solidFill>
                <a:srgbClr val="081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C9CFC11E-8D51-7746-B4C8-41127804803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29209" y="5744773"/>
            <a:ext cx="3053291" cy="569104"/>
          </a:xfrm>
          <a:prstGeom prst="rect">
            <a:avLst/>
          </a:prstGeom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6E3CFAD4-2774-87A3-1423-E1AF955431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05028" y="5744773"/>
            <a:ext cx="3053291" cy="5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177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/>
        </p:nvSpPr>
        <p:spPr>
          <a:xfrm>
            <a:off x="-63124" y="0"/>
            <a:ext cx="12288047" cy="6983217"/>
          </a:xfrm>
          <a:prstGeom prst="rect">
            <a:avLst/>
          </a:prstGeom>
          <a:solidFill>
            <a:srgbClr val="00D1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170" name="Picture 2" descr="Persoonlijke Ontwikkeling - Anker &amp;amp; Komp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207" y="1940696"/>
            <a:ext cx="6541586" cy="436105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A80386D1-EDD0-4AF6-9410-D8680A24CA93}"/>
              </a:ext>
            </a:extLst>
          </p:cNvPr>
          <p:cNvSpPr txBox="1"/>
          <p:nvPr/>
        </p:nvSpPr>
        <p:spPr>
          <a:xfrm>
            <a:off x="1250622" y="461638"/>
            <a:ext cx="112318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81B91"/>
                </a:solidFill>
                <a:effectLst/>
                <a:uLnTx/>
                <a:uFillTx/>
                <a:latin typeface="Cairo ExtraLight" panose="00000300000000000000" pitchFamily="2" charset="-78"/>
                <a:ea typeface="+mn-ea"/>
                <a:cs typeface="Cairo ExtraLight" panose="00000300000000000000" pitchFamily="2" charset="-78"/>
              </a:rPr>
              <a:t>“We weten pas wat we denken als we het onszelf horen zeggen.” (</a:t>
            </a:r>
            <a:r>
              <a:rPr kumimoji="0" lang="nl-NL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81B91"/>
                </a:solidFill>
                <a:effectLst/>
                <a:uLnTx/>
                <a:uFillTx/>
                <a:latin typeface="Cairo ExtraLight" panose="00000300000000000000" pitchFamily="2" charset="-78"/>
                <a:ea typeface="+mn-ea"/>
                <a:cs typeface="Cairo ExtraLight" panose="00000300000000000000" pitchFamily="2" charset="-78"/>
              </a:rPr>
              <a:t>Aiden</a:t>
            </a: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81B91"/>
                </a:solidFill>
                <a:effectLst/>
                <a:uLnTx/>
                <a:uFillTx/>
                <a:latin typeface="Cairo ExtraLight" panose="00000300000000000000" pitchFamily="2" charset="-78"/>
                <a:ea typeface="+mn-ea"/>
                <a:cs typeface="Cairo ExtraLight" panose="00000300000000000000" pitchFamily="2" charset="-78"/>
              </a:rPr>
              <a:t> </a:t>
            </a:r>
            <a:r>
              <a:rPr kumimoji="0" lang="nl-NL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81B91"/>
                </a:solidFill>
                <a:effectLst/>
                <a:uLnTx/>
                <a:uFillTx/>
                <a:latin typeface="Cairo ExtraLight" panose="00000300000000000000" pitchFamily="2" charset="-78"/>
                <a:ea typeface="+mn-ea"/>
                <a:cs typeface="Cairo ExtraLight" panose="00000300000000000000" pitchFamily="2" charset="-78"/>
              </a:rPr>
              <a:t>Chambers</a:t>
            </a: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81B91"/>
                </a:solidFill>
                <a:effectLst/>
                <a:uLnTx/>
                <a:uFillTx/>
                <a:latin typeface="Cairo ExtraLight" panose="00000300000000000000" pitchFamily="2" charset="-78"/>
                <a:ea typeface="+mn-ea"/>
                <a:cs typeface="Cairo ExtraLight" panose="00000300000000000000" pitchFamily="2" charset="-78"/>
              </a:rPr>
              <a:t>)</a:t>
            </a:r>
            <a:endParaRPr kumimoji="0" lang="nl-NL" sz="6000" b="1" i="0" u="none" strike="noStrike" kern="1200" cap="none" spc="0" normalizeH="0" baseline="0" noProof="0" dirty="0">
              <a:ln>
                <a:noFill/>
              </a:ln>
              <a:solidFill>
                <a:srgbClr val="081B91"/>
              </a:solidFill>
              <a:effectLst/>
              <a:uLnTx/>
              <a:uFillTx/>
              <a:latin typeface="Cairo ExtraLight" panose="00000300000000000000" pitchFamily="2" charset="-78"/>
              <a:ea typeface="+mn-ea"/>
              <a:cs typeface="Cairo ExtraLight" panose="00000300000000000000" pitchFamily="2" charset="-78"/>
            </a:endParaRPr>
          </a:p>
        </p:txBody>
      </p:sp>
      <p:pic>
        <p:nvPicPr>
          <p:cNvPr id="3" name="Picture 7">
            <a:extLst>
              <a:ext uri="{FF2B5EF4-FFF2-40B4-BE49-F238E27FC236}">
                <a16:creationId xmlns:a16="http://schemas.microsoft.com/office/drawing/2014/main" id="{7B5E5590-90F6-A922-E1EA-2F215CF4F2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flipH="1">
            <a:off x="1884349" y="5789794"/>
            <a:ext cx="1881716" cy="350734"/>
          </a:xfrm>
          <a:prstGeom prst="rect">
            <a:avLst/>
          </a:prstGeom>
        </p:spPr>
      </p:pic>
      <p:pic>
        <p:nvPicPr>
          <p:cNvPr id="4" name="Picture 11">
            <a:extLst>
              <a:ext uri="{FF2B5EF4-FFF2-40B4-BE49-F238E27FC236}">
                <a16:creationId xmlns:a16="http://schemas.microsoft.com/office/drawing/2014/main" id="{4C75C9E2-9F22-7244-D884-9D4DC44A693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flipH="1">
            <a:off x="1884349" y="5277836"/>
            <a:ext cx="1881717" cy="350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592002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A2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85800" y="4873690"/>
            <a:ext cx="940465" cy="129851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42000"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4383534" y="0"/>
            <a:ext cx="3424933" cy="6858000"/>
          </a:xfrm>
          <a:prstGeom prst="rect">
            <a:avLst/>
          </a:prstGeom>
          <a:solidFill>
            <a:srgbClr val="8A20FF"/>
          </a:solidFill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9201865" y="5572643"/>
            <a:ext cx="3219587" cy="59955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9201865" y="4873690"/>
            <a:ext cx="3219587" cy="590141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685800" y="2996561"/>
            <a:ext cx="10820400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CD00"/>
                </a:solidFill>
                <a:effectLst/>
                <a:uLnTx/>
                <a:uFillTx/>
                <a:latin typeface="Cairo Bold"/>
                <a:ea typeface="+mn-ea"/>
                <a:cs typeface="+mn-cs"/>
              </a:rPr>
              <a:t>Tot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CD00"/>
                </a:solidFill>
                <a:effectLst/>
                <a:uLnTx/>
                <a:uFillTx/>
                <a:latin typeface="Cairo Bold"/>
                <a:ea typeface="+mn-ea"/>
                <a:cs typeface="+mn-cs"/>
              </a:rPr>
              <a:t>ziens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CD00"/>
                </a:solidFill>
                <a:effectLst/>
                <a:uLnTx/>
                <a:uFillTx/>
                <a:latin typeface="Cairo Bold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CD00"/>
                </a:solidFill>
                <a:effectLst/>
                <a:uLnTx/>
                <a:uFillTx/>
                <a:latin typeface="Cairo Bold"/>
                <a:ea typeface="+mn-ea"/>
                <a:cs typeface="+mn-cs"/>
              </a:rPr>
              <a:t>bij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CD00"/>
                </a:solidFill>
                <a:effectLst/>
                <a:uLnTx/>
                <a:uFillTx/>
                <a:latin typeface="Cairo Bold"/>
                <a:ea typeface="+mn-ea"/>
                <a:cs typeface="+mn-cs"/>
              </a:rPr>
              <a:t> Stadkamer!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CD00"/>
              </a:solidFill>
              <a:effectLst/>
              <a:uLnTx/>
              <a:uFillTx/>
              <a:latin typeface="Cairo Bold"/>
              <a:ea typeface="+mn-ea"/>
              <a:cs typeface="+mn-cs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685800" y="3669284"/>
            <a:ext cx="10801223" cy="4337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6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iro Regular"/>
                <a:ea typeface="+mn-ea"/>
                <a:cs typeface="+mn-cs"/>
              </a:rPr>
              <a:t>www.stadkamer.nl</a:t>
            </a:r>
          </a:p>
        </p:txBody>
      </p:sp>
    </p:spTree>
    <p:extLst>
      <p:ext uri="{BB962C8B-B14F-4D97-AF65-F5344CB8AC3E}">
        <p14:creationId xmlns:p14="http://schemas.microsoft.com/office/powerpoint/2010/main" val="351253579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rporate presentatie Stadkamer" id="{7C4EF42E-5219-4042-A93F-59C6B1A9C519}" vid="{A6150C22-3090-4994-8C8C-0485891A1908}"/>
    </a:ext>
  </a:extLst>
</a:theme>
</file>

<file path=ppt/theme/theme4.xml><?xml version="1.0" encoding="utf-8"?>
<a:theme xmlns:a="http://schemas.openxmlformats.org/drawingml/2006/main" name="1_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177cc1c3-3386-41a8-988e-7edfd8a419f1">
      <UserInfo>
        <DisplayName>Maarten Keppel</DisplayName>
        <AccountId>716</AccountId>
        <AccountType/>
      </UserInfo>
      <UserInfo>
        <DisplayName>Margriet Salomons</DisplayName>
        <AccountId>3223</AccountId>
        <AccountType/>
      </UserInfo>
      <UserInfo>
        <DisplayName>Jolanda Versluis</DisplayName>
        <AccountId>299</AccountId>
        <AccountType/>
      </UserInfo>
    </SharedWithUsers>
    <lcf76f155ced4ddcb4097134ff3c332f xmlns="50a78c69-67c5-4db5-9ebe-6fe08c1bcd95">
      <Terms xmlns="http://schemas.microsoft.com/office/infopath/2007/PartnerControls"/>
    </lcf76f155ced4ddcb4097134ff3c332f>
    <TaxCatchAll xmlns="177cc1c3-3386-41a8-988e-7edfd8a419f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6AEAF1CE123404FA87C64A04DA75A28" ma:contentTypeVersion="18" ma:contentTypeDescription="Een nieuw document maken." ma:contentTypeScope="" ma:versionID="9f39d8dc923cb1c2973aeca4e7745a56">
  <xsd:schema xmlns:xsd="http://www.w3.org/2001/XMLSchema" xmlns:xs="http://www.w3.org/2001/XMLSchema" xmlns:p="http://schemas.microsoft.com/office/2006/metadata/properties" xmlns:ns2="50a78c69-67c5-4db5-9ebe-6fe08c1bcd95" xmlns:ns3="177cc1c3-3386-41a8-988e-7edfd8a419f1" targetNamespace="http://schemas.microsoft.com/office/2006/metadata/properties" ma:root="true" ma:fieldsID="2be40fdb01f17b7d04412f7e0665d315" ns2:_="" ns3:_="">
    <xsd:import namespace="50a78c69-67c5-4db5-9ebe-6fe08c1bcd95"/>
    <xsd:import namespace="177cc1c3-3386-41a8-988e-7edfd8a419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a78c69-67c5-4db5-9ebe-6fe08c1bcd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5f3ed1d0-b4b3-4b06-85b3-8bce94f5306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7cc1c3-3386-41a8-988e-7edfd8a419f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Catch-all-kolom van taxonomie" ma:hidden="true" ma:list="{14b933f3-33c7-41f6-ac14-368156838ab6}" ma:internalName="TaxCatchAll" ma:showField="CatchAllData" ma:web="177cc1c3-3386-41a8-988e-7edfd8a419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B52F7AF-6DDD-406D-A3AA-FF0626B3950A}">
  <ds:schemaRefs>
    <ds:schemaRef ds:uri="http://schemas.microsoft.com/office/2006/metadata/properties"/>
    <ds:schemaRef ds:uri="http://schemas.microsoft.com/office/infopath/2007/PartnerControls"/>
    <ds:schemaRef ds:uri="177cc1c3-3386-41a8-988e-7edfd8a419f1"/>
    <ds:schemaRef ds:uri="50a78c69-67c5-4db5-9ebe-6fe08c1bcd95"/>
  </ds:schemaRefs>
</ds:datastoreItem>
</file>

<file path=customXml/itemProps2.xml><?xml version="1.0" encoding="utf-8"?>
<ds:datastoreItem xmlns:ds="http://schemas.openxmlformats.org/officeDocument/2006/customXml" ds:itemID="{7CE428A0-18A6-454C-8CCA-1C2F41B1431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54B3BC6-AD49-4FD3-92B6-E62EDE61ECF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0a78c69-67c5-4db5-9ebe-6fe08c1bcd95"/>
    <ds:schemaRef ds:uri="177cc1c3-3386-41a8-988e-7edfd8a419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1531</TotalTime>
  <Words>1105</Words>
  <Application>Microsoft Office PowerPoint</Application>
  <PresentationFormat>Breedbeeld</PresentationFormat>
  <Paragraphs>139</Paragraphs>
  <Slides>97</Slides>
  <Notes>5</Notes>
  <HiddenSlides>0</HiddenSlides>
  <MMClips>0</MMClips>
  <ScaleCrop>false</ScaleCrop>
  <HeadingPairs>
    <vt:vector size="4" baseType="variant">
      <vt:variant>
        <vt:lpstr>Thema</vt:lpstr>
      </vt:variant>
      <vt:variant>
        <vt:i4>4</vt:i4>
      </vt:variant>
      <vt:variant>
        <vt:lpstr>Diatitels</vt:lpstr>
      </vt:variant>
      <vt:variant>
        <vt:i4>97</vt:i4>
      </vt:variant>
    </vt:vector>
  </HeadingPairs>
  <TitlesOfParts>
    <vt:vector size="101" baseType="lpstr">
      <vt:lpstr>Kantoorthema</vt:lpstr>
      <vt:lpstr>2_Kantoorthema</vt:lpstr>
      <vt:lpstr>Office Theme</vt:lpstr>
      <vt:lpstr>1_Kantoorthema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Ester Rekers</dc:creator>
  <cp:lastModifiedBy>Ester Rekers</cp:lastModifiedBy>
  <cp:revision>3</cp:revision>
  <dcterms:created xsi:type="dcterms:W3CDTF">2022-03-24T17:17:24Z</dcterms:created>
  <dcterms:modified xsi:type="dcterms:W3CDTF">2024-10-08T14:53:32Z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0x01010026AEAF1CE123404FA87C64A04DA75A28</vt:lpwstr>
  </property>
  <property fmtid="{D5CDD505-2E9C-101B-9397-08002B2CF9AE}" pid="3" name="MediaServiceImageTags">
    <vt:lpwstr/>
  </property>
</Properties>
</file>